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9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8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39FB4-9283-471C-871D-731E2B626E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4D51D-81DE-47CA-BD13-F0EEB525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Q-ov8aYOuIKXpwrYjh9NNZtttdmKIln-NZizvs5vntoda8_LnoCQ:blogs.villagevoice.com/runninscared/traffic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0656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Building Modern America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of Good </a:t>
            </a:r>
            <a:r>
              <a:rPr lang="en-US" dirty="0" err="1" smtClean="0"/>
              <a:t>Stealings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hire CM to lay track at 2-3 times the actual cost and pocketing the difference</a:t>
            </a:r>
          </a:p>
          <a:p>
            <a:endParaRPr lang="en-US" dirty="0"/>
          </a:p>
          <a:p>
            <a:r>
              <a:rPr lang="en-US" dirty="0" smtClean="0"/>
              <a:t>Company gives stock to congressmen to keep them quiet</a:t>
            </a:r>
          </a:p>
          <a:p>
            <a:endParaRPr lang="en-US" dirty="0"/>
          </a:p>
          <a:p>
            <a:r>
              <a:rPr lang="en-US" dirty="0" smtClean="0"/>
              <a:t>Newspaper exposed the Credit </a:t>
            </a:r>
            <a:r>
              <a:rPr lang="en-US" dirty="0" err="1" smtClean="0"/>
              <a:t>Mobilier</a:t>
            </a:r>
            <a:r>
              <a:rPr lang="en-US" dirty="0" smtClean="0"/>
              <a:t> Scandal 1872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Era of Good </a:t>
            </a:r>
            <a:r>
              <a:rPr lang="en-US" dirty="0" err="1" smtClean="0">
                <a:solidFill>
                  <a:schemeClr val="bg1"/>
                </a:solidFill>
              </a:rPr>
              <a:t>Stealings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1875, the Whiskey Ring was exposed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Stole millions in excise (whiskey) taxes from the treasury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482" name="Picture 2" descr="http://t3.gstatic.com/images?q=tbn:ANd9GcTKh9zvqF9_7ql-6aPi6ue4STrTJipk0h3G5TzvV4mhU8rFiGDb1g:www.corbisimages.com/images/Corbis-BE023063.jpg%3Fsize%3D67%26uid%3D29c8f104-4c59-4776-8e22-dffca0a16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4063400" cy="3619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Grant’s Woes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Economic Panic of 1873, caused by profit war between railroads and John D. Rockefeller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3554" name="Picture 2" descr="http://t0.gstatic.com/images?q=tbn:ANd9GcTisWjFVV3kB9GoOUny-DEufXj8tFZYEAQHwIxwFoSiROY_XUqg_w:images.fineartamerica.com/images-medium-large/john-d-rockefeller-jr-business-man-ever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971800"/>
            <a:ext cx="3124200" cy="3634888"/>
          </a:xfrm>
          <a:prstGeom prst="rect">
            <a:avLst/>
          </a:prstGeom>
          <a:noFill/>
        </p:spPr>
      </p:pic>
      <p:pic>
        <p:nvPicPr>
          <p:cNvPr id="23556" name="Picture 4" descr="http://t1.gstatic.com/images?q=tbn:ANd9GcTxh5i4d67r86fGblAcHpmMcWkrimp4y1Kkp4TMBOSz3NP0O-_OoA:libertarian-books.com/wp-content/uploads/2011/03/Cornelius-Vanderbi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971800"/>
            <a:ext cx="30480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Currency Debate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Wealthy wanted gold standard for currency (Republicans)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Poor wanted a cheaper currency, paper or silver (Democrats)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Democrats took House of Rep. in 1874 election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Election of 1876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Rutherford B. Hayes v. Samuel J. Tilden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Results in the compromise of 1877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t0.gstatic.com/images?q=tbn:ANd9GcRup3HcGeClo85e4ynvH1coQHkH2erYh9S07fxY79XeBtVqWlr2Pw:2.bp.blogspot.com/-2BMicm4fENk/UD2572_tuXI/AAAAAAAABxc/xKuF4atFk60/s1600/Rutherford%2BB.%2BHay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81360"/>
            <a:ext cx="2362200" cy="288584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RZKm4YgtFa-uRU5iRCDr4PMxjwKKghf5CwpVD0STbxiGXQVHX58g:upload.wikimedia.org/wikipedia/commons/thumb/6/60/SamuelJonesTilden.png/220px-SamuelJonesTil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797877"/>
            <a:ext cx="2362200" cy="3060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Compromise of 1877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Electoral vote deadlock with 3 states remaining: Florida, SC, Louisiana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Congress agreed to only count Republican votes, if Hayes removed troops from South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of the “Old South”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the troops left, the carpetbagger governments collapsed</a:t>
            </a:r>
          </a:p>
          <a:p>
            <a:endParaRPr lang="en-US" dirty="0" smtClean="0"/>
          </a:p>
          <a:p>
            <a:r>
              <a:rPr lang="en-US" dirty="0" smtClean="0"/>
              <a:t>They were replaced with “redeemer” governments (white supremacy)</a:t>
            </a:r>
            <a:endParaRPr lang="en-US" dirty="0"/>
          </a:p>
        </p:txBody>
      </p:sp>
      <p:pic>
        <p:nvPicPr>
          <p:cNvPr id="26626" name="Picture 2" descr="http://t0.gstatic.com/images?q=tbn:ANd9GcTjx8ZRvngiHRC3lAVndpdwifDFV1jRM7S5IPFTABlkf4kzCuW7Gg:primarysourcenexus.org/wp-content/uploads/2011/08/carpetbag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4680523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http://t0.gstatic.com/images?q=tbn:ANd9GcTjx8ZRvngiHRC3lAVndpdwifDFV1jRM7S5IPFTABlkf4kzCuW7Gg:primarysourcenexus.org/wp-content/uploads/2011/08/carpetbag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0656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Plantation Farming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1600200"/>
            <a:ext cx="2895600" cy="4525963"/>
          </a:xfrm>
        </p:spPr>
        <p:txBody>
          <a:bodyPr/>
          <a:lstStyle/>
          <a:p>
            <a:r>
              <a:rPr lang="en-US" dirty="0" smtClean="0"/>
              <a:t>Slavery was replaced with sharecropping and tenant farming</a:t>
            </a:r>
            <a:endParaRPr lang="en-US" dirty="0"/>
          </a:p>
        </p:txBody>
      </p:sp>
      <p:pic>
        <p:nvPicPr>
          <p:cNvPr id="29698" name="Picture 2" descr="http://t0.gstatic.com/images?q=tbn:ANd9GcQXNAwoBwLAeg3pujrmWG368qPa_YKJK19ivOGj380g1Ht4LrUSAA:college.hmco.com/history/research_companion/primary_sources/us/shared/images/p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607211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Sharecropping and Tenant Farming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Sharecropping – tenant uses land in return for share of crops produced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Tenant Farming – rent the land for money, crops, or some combination of the two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1506" name="Picture 2" descr="http://t3.gstatic.com/images?q=tbn:ANd9GcT_nBWwRv5iHQ4s7d_uZTJH6T_Fg-uVehAMnN9ae27obbUJxsgsMA:wps.pearsoncustom.com/wps/media/objects/2428/2487068/images/Resources/ah3_p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4103568" cy="3286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1.gstatic.com/images?q=tbn:ANd9GcT0C4jFO-gmNoFP4txKf25vz_waPwhtplTe1JpQrNcW3x_vkBF6:ashp.cuny.edu/wp-content/images/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00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Gilded Age Politics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1869-1896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Crop-Lien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Merchants provided food and supplies to farmers on credit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When crop was harvested the farmer turned it over to merchant to pay debt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 Crow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Laws created to separate the races</a:t>
            </a:r>
          </a:p>
          <a:p>
            <a:endParaRPr lang="en-US" dirty="0" smtClean="0"/>
          </a:p>
          <a:p>
            <a:r>
              <a:rPr lang="en-US" dirty="0" smtClean="0"/>
              <a:t>Enacted literacy tests and poll taxes to keep blacks from voting</a:t>
            </a:r>
            <a:endParaRPr lang="en-US" dirty="0"/>
          </a:p>
        </p:txBody>
      </p:sp>
      <p:pic>
        <p:nvPicPr>
          <p:cNvPr id="1026" name="Picture 2" descr="http://t3.gstatic.com/images?q=tbn:ANd9GcTHkOaoSfZ0CBk_prEaCKtYkJQ5NGXGp8mu0tkd8YU0QKY0hPCI:www.mrnussbaum.com/civil_war/jim_crow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4536794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Grandfather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Exempted you if your father/grandfather voted in election of 1860</a:t>
            </a:r>
          </a:p>
          <a:p>
            <a:endParaRPr lang="en-US" dirty="0"/>
          </a:p>
          <a:p>
            <a:r>
              <a:rPr lang="en-US" dirty="0" smtClean="0"/>
              <a:t>Circumvented the 15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97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Plessy</a:t>
            </a:r>
            <a:r>
              <a:rPr lang="en-US" dirty="0" smtClean="0">
                <a:solidFill>
                  <a:schemeClr val="bg1"/>
                </a:solidFill>
              </a:rPr>
              <a:t> v. Ferguson 1896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Supreme Court ruled JC laws did not violate the 14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amendment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Established the principal of “separate but equal”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Election of 1880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18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Hayes alienates his party by seeking political reform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James A. Garfield (R) vs. Winfield Scott Hancock (D)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Garfield wins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3794" name="Picture 2" descr="http://t2.gstatic.com/images?q=tbn:ANd9GcT4ffjBPsyHuPScBY_9TH4_dFRhrMMfKDDmRengA4Pmi5eee4Hq2uHzBb8:upload.wikimedia.org/wikipedia/commons/thumb/1/1f/James_Abram_Garfield,_photo_portrait_seated.jpg/220px-James_Abram_Garfield,_photo_portrait_sea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752600"/>
            <a:ext cx="3227337" cy="408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Change in Politics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Politicians used ‘spoils system’ to give cronies jobs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Garfield gave jobs to those who wanted reform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3043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Charles J. </a:t>
            </a:r>
            <a:r>
              <a:rPr lang="en-US" dirty="0" err="1" smtClean="0"/>
              <a:t>Guiteau</a:t>
            </a:r>
            <a:r>
              <a:rPr lang="en-US" dirty="0" smtClean="0"/>
              <a:t> assassinates Garfield because he thought Chester A. Arthur would give him a job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411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67211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Change in Politics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00200"/>
            <a:ext cx="47244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Chester A. Arthur becomes president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Passes the Pendleton Civil Service Act of 1883, made </a:t>
            </a:r>
            <a:r>
              <a:rPr lang="en-US" dirty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ov. employment based on merit not cronyism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676400"/>
            <a:ext cx="3281159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8619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1524000"/>
            <a:ext cx="3366247" cy="4525963"/>
          </a:xfrm>
        </p:spPr>
        <p:txBody>
          <a:bodyPr/>
          <a:lstStyle/>
          <a:p>
            <a:r>
              <a:rPr lang="en-US" dirty="0" smtClean="0"/>
              <a:t>James G. Blaine (R) vs. Grover Cleveland (D) </a:t>
            </a:r>
          </a:p>
          <a:p>
            <a:endParaRPr lang="en-US" dirty="0"/>
          </a:p>
          <a:p>
            <a:r>
              <a:rPr lang="en-US" dirty="0" smtClean="0"/>
              <a:t>Cleveland wins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5334000" cy="492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66780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‘Grover the Good’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Cleveland wanted to lower tariffs to help the south, but it angered industrialists (Republicans)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Pendleton CSA created alliance between Republican party and business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78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Effects of Reconstruction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Spawned political waste, extravagance, &amp; graft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Made people distrust professional politicians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t0.gstatic.com/images?q=tbn:ANd9GcQBSuGg3T2hA2VEKMQXY7kkxR1u085MCV7Z5L5G7Tu-4iXzje0e:www-cs-faculty.stanford.edu/~eroberts/cs181/projects/2010-11/Journalism/wp-content/uploads/2011/06/n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4233801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Benjamin Harrison (R) vs. Grover Cleveland (D)</a:t>
            </a:r>
          </a:p>
          <a:p>
            <a:endParaRPr lang="en-US" dirty="0"/>
          </a:p>
          <a:p>
            <a:r>
              <a:rPr lang="en-US" dirty="0" smtClean="0"/>
              <a:t>Harrison wins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752600"/>
            <a:ext cx="3661017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2500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“Billion Dollar Congress”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Congress to spend that much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Also raised tariffs to their highest level ever (48% average on </a:t>
            </a:r>
            <a:r>
              <a:rPr lang="en-US" dirty="0" smtClean="0">
                <a:solidFill>
                  <a:schemeClr val="bg1"/>
                </a:solidFill>
              </a:rPr>
              <a:t>imported goods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People had to buy domestic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7821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Populists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Rural movement fighting against ‘injustice’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Became known as the Populist Movement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18" y="1524000"/>
            <a:ext cx="3804776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3750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Populist Movement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Graduated income tax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Direct election of senators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Shorter workday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Gold and Silver monetary standard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41304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Election of 1892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Cleveland (D), Harrison (R), &amp; Weaver (Populist)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Cleveland wins, only president elected after losing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4660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Depression of 1893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Caused by overbuilding of railroads, labor disputes, and agricultural depression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8,000 business went out-of-business in 6 months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10479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Depression of 1893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00200"/>
            <a:ext cx="4800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Sherman Silver Purchase Act of 1890 made Gov. buy silver and issue paper currency that could be redeemed for gold dollars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32956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39333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 of 1893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gold reserves were almost depleted</a:t>
            </a:r>
          </a:p>
          <a:p>
            <a:endParaRPr lang="en-US" dirty="0"/>
          </a:p>
          <a:p>
            <a:r>
              <a:rPr lang="en-US" dirty="0" smtClean="0"/>
              <a:t>Cleveland and congress repealed Sherman Silver Purchase Act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2859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 of 1893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Cleveland convinced J.P Morgan to loan Gov. $65 million ($25 billion)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Cleveland also didn’t lower tariffs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77362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Mid-Term Election of 1894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Republican take congress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Sets stage for Presidential election of 1896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839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Rise of the Political Machine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group that controls activities in a city and offers services to voters in exchange for votes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1676401"/>
            <a:ext cx="4567518" cy="504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757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181600" cy="4525963"/>
          </a:xfrm>
        </p:spPr>
        <p:txBody>
          <a:bodyPr/>
          <a:lstStyle/>
          <a:p>
            <a:r>
              <a:rPr lang="en-US" dirty="0" smtClean="0"/>
              <a:t>People turn to General Ulysses S. Grant for an outsider</a:t>
            </a:r>
          </a:p>
          <a:p>
            <a:endParaRPr lang="en-US" dirty="0"/>
          </a:p>
          <a:p>
            <a:r>
              <a:rPr lang="en-US" dirty="0" smtClean="0"/>
              <a:t>Wins 214 of 294 electoral votes, but only wins popular vote by 300,000 (black voters)</a:t>
            </a:r>
            <a:endParaRPr lang="en-US" dirty="0"/>
          </a:p>
        </p:txBody>
      </p:sp>
      <p:pic>
        <p:nvPicPr>
          <p:cNvPr id="16386" name="Picture 2" descr="http://t2.gstatic.com/images?q=tbn:ANd9GcT-wB1ykA49bEAc8BJbNQO13_wy0K85xiTavN9Hyfkgo4IrGZqQ:upload.wikimedia.org/wikipedia/commons/thumb/d/d7/Ulysses_Grant_1870-1880.jpg/220px-Ulysses_Grant_1870-1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3223845" cy="4286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of Good </a:t>
            </a:r>
            <a:r>
              <a:rPr lang="en-US" dirty="0" err="1" smtClean="0"/>
              <a:t>Stealings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Jim Fisk and Jay Gould tried to corner the gold market</a:t>
            </a:r>
          </a:p>
          <a:p>
            <a:endParaRPr lang="en-US" dirty="0"/>
          </a:p>
          <a:p>
            <a:r>
              <a:rPr lang="en-US" dirty="0" smtClean="0"/>
              <a:t>“Black Friday” Sep. 24, 1869, they bid the price of gold up</a:t>
            </a:r>
          </a:p>
          <a:p>
            <a:endParaRPr lang="en-US" dirty="0"/>
          </a:p>
          <a:p>
            <a:r>
              <a:rPr lang="en-US" dirty="0" smtClean="0"/>
              <a:t>Grant released gold from treasury to bring price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Era of Good </a:t>
            </a:r>
            <a:r>
              <a:rPr lang="en-US" dirty="0" err="1" smtClean="0">
                <a:solidFill>
                  <a:schemeClr val="bg1"/>
                </a:solidFill>
              </a:rPr>
              <a:t>Stealings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William “Boss” Tweed ran Tammany Hall in NYC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Stole roughly $200 million from NYC treasury using fraud and graft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410" name="Picture 2" descr="http://t1.gstatic.com/images?q=tbn:ANd9GcRcoocEd1LraTShGWRp7ppDNI0hylyP75Jdbke_sZhy2GPhsJRdoA:upload.wikimedia.org/wikipedia/commons/thumb/a/a8/William_Marcy_%2522Boss%2522_Tweed_(1870).jpg/225px-William_Marcy_%2522Boss%2522_Tweed_(187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00200"/>
            <a:ext cx="3413827" cy="4286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Era of Good </a:t>
            </a:r>
            <a:r>
              <a:rPr lang="en-US" dirty="0" err="1" smtClean="0">
                <a:solidFill>
                  <a:schemeClr val="bg1"/>
                </a:solidFill>
              </a:rPr>
              <a:t>Stealings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Tweed was caught in 1871 and tried by Samuel J. Tilden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Died in prison in 1878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458" name="Picture 2" descr="http://t3.gstatic.com/images?q=tbn:ANd9GcRWXay6EGzWIs9Fp74X6W0s-HVw4mrsyBft8wzZ6iGcjkE0D6fw4Q:upload.wikimedia.org/wikipedia/commons/thumb/5/5a/Boss_Tweed,_Thomas_Nast.jpg/225px-Boss_Tweed,_Thomas_N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7912"/>
            <a:ext cx="4038600" cy="4397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of Good </a:t>
            </a:r>
            <a:r>
              <a:rPr lang="en-US" dirty="0" err="1" smtClean="0"/>
              <a:t>Stealings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1864 congress gave contracts to Union Pacific and Central Pacific to build transcontinental railroad</a:t>
            </a:r>
          </a:p>
          <a:p>
            <a:endParaRPr lang="en-US" dirty="0"/>
          </a:p>
          <a:p>
            <a:r>
              <a:rPr lang="en-US" dirty="0" smtClean="0"/>
              <a:t>Executives at Union Pacific formed the Credit </a:t>
            </a:r>
            <a:r>
              <a:rPr lang="en-US" dirty="0" err="1" smtClean="0"/>
              <a:t>Mobilier</a:t>
            </a:r>
            <a:r>
              <a:rPr lang="en-US" dirty="0" smtClean="0"/>
              <a:t> construction company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859</Words>
  <Application>Microsoft Office PowerPoint</Application>
  <PresentationFormat>On-screen Show (4:3)</PresentationFormat>
  <Paragraphs>151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Building Modern America</vt:lpstr>
      <vt:lpstr>Gilded Age Politics 1869-1896</vt:lpstr>
      <vt:lpstr>Effects of Reconstruction</vt:lpstr>
      <vt:lpstr>Rise of the Political Machine</vt:lpstr>
      <vt:lpstr>Election of 1868</vt:lpstr>
      <vt:lpstr>Era of Good Stealings</vt:lpstr>
      <vt:lpstr>Era of Good Stealings</vt:lpstr>
      <vt:lpstr>Era of Good Stealings</vt:lpstr>
      <vt:lpstr>Era of Good Stealings</vt:lpstr>
      <vt:lpstr>Era of Good Stealings</vt:lpstr>
      <vt:lpstr>Era of Good Stealings</vt:lpstr>
      <vt:lpstr>Grant’s Woes</vt:lpstr>
      <vt:lpstr>Currency Debate</vt:lpstr>
      <vt:lpstr>Election of 1876</vt:lpstr>
      <vt:lpstr>Compromise of 1877</vt:lpstr>
      <vt:lpstr>Return of the “Old South”</vt:lpstr>
      <vt:lpstr>Slide 17</vt:lpstr>
      <vt:lpstr>Plantation Farming</vt:lpstr>
      <vt:lpstr>Sharecropping and Tenant Farming</vt:lpstr>
      <vt:lpstr>Crop-Lien System</vt:lpstr>
      <vt:lpstr>Jim Crow Laws</vt:lpstr>
      <vt:lpstr>Grandfather Clause</vt:lpstr>
      <vt:lpstr>Plessy v. Ferguson 1896</vt:lpstr>
      <vt:lpstr>Election of 1880</vt:lpstr>
      <vt:lpstr>Change in Politics</vt:lpstr>
      <vt:lpstr>Change in Politics</vt:lpstr>
      <vt:lpstr>Change in Politics</vt:lpstr>
      <vt:lpstr>Election of 1884</vt:lpstr>
      <vt:lpstr>‘Grover the Good’</vt:lpstr>
      <vt:lpstr>Election of 1888</vt:lpstr>
      <vt:lpstr>“Billion Dollar Congress”</vt:lpstr>
      <vt:lpstr>The Populists</vt:lpstr>
      <vt:lpstr>Populist Movement</vt:lpstr>
      <vt:lpstr>Election of 1892</vt:lpstr>
      <vt:lpstr>Depression of 1893</vt:lpstr>
      <vt:lpstr>Depression of 1893</vt:lpstr>
      <vt:lpstr>Depression of 1893</vt:lpstr>
      <vt:lpstr>Depression of 1893</vt:lpstr>
      <vt:lpstr>Mid-Term Election of 1894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Modern America</dc:title>
  <dc:creator>shsteacher</dc:creator>
  <cp:lastModifiedBy>shsteacher</cp:lastModifiedBy>
  <cp:revision>71</cp:revision>
  <dcterms:created xsi:type="dcterms:W3CDTF">2012-12-19T15:06:04Z</dcterms:created>
  <dcterms:modified xsi:type="dcterms:W3CDTF">2013-01-17T14:02:18Z</dcterms:modified>
</cp:coreProperties>
</file>