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74" r:id="rId25"/>
    <p:sldId id="280" r:id="rId26"/>
    <p:sldId id="281" r:id="rId27"/>
    <p:sldId id="282" r:id="rId28"/>
    <p:sldId id="285" r:id="rId29"/>
    <p:sldId id="286" r:id="rId30"/>
    <p:sldId id="284" r:id="rId31"/>
    <p:sldId id="287" r:id="rId32"/>
    <p:sldId id="289" r:id="rId33"/>
    <p:sldId id="291" r:id="rId34"/>
    <p:sldId id="290" r:id="rId35"/>
    <p:sldId id="288" r:id="rId36"/>
    <p:sldId id="292" r:id="rId37"/>
    <p:sldId id="293" r:id="rId38"/>
    <p:sldId id="294" r:id="rId39"/>
    <p:sldId id="295" r:id="rId40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E519E-8A3A-4700-88E1-37ACA87A1A2C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95E10-A72A-42D2-A9AF-AEA0A4AA1E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FB5E-4E90-4D3B-B2B9-40EC3EBAFE87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3FC7-45DD-4396-9270-FD38E06E4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146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FB5E-4E90-4D3B-B2B9-40EC3EBAFE87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3FC7-45DD-4396-9270-FD38E06E4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596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FB5E-4E90-4D3B-B2B9-40EC3EBAFE87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3FC7-45DD-4396-9270-FD38E06E4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05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FB5E-4E90-4D3B-B2B9-40EC3EBAFE87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3FC7-45DD-4396-9270-FD38E06E4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037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FB5E-4E90-4D3B-B2B9-40EC3EBAFE87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3FC7-45DD-4396-9270-FD38E06E4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27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FB5E-4E90-4D3B-B2B9-40EC3EBAFE87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3FC7-45DD-4396-9270-FD38E06E4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94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FB5E-4E90-4D3B-B2B9-40EC3EBAFE87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3FC7-45DD-4396-9270-FD38E06E4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01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FB5E-4E90-4D3B-B2B9-40EC3EBAFE87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3FC7-45DD-4396-9270-FD38E06E4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89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FB5E-4E90-4D3B-B2B9-40EC3EBAFE87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3FC7-45DD-4396-9270-FD38E06E4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57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FB5E-4E90-4D3B-B2B9-40EC3EBAFE87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3FC7-45DD-4396-9270-FD38E06E4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03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FB5E-4E90-4D3B-B2B9-40EC3EBAFE87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3FC7-45DD-4396-9270-FD38E06E4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79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6FB5E-4E90-4D3B-B2B9-40EC3EBAFE87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F3FC7-45DD-4396-9270-FD38E06E4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51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onvergencealimentaire.info/map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en.wikipedia.org/wiki/File:Henry_Clay_Frick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1" y="0"/>
            <a:ext cx="9104554" cy="684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828" y="304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Rise of Industry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and the Effect on America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84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Creating a Depression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John D. Rockefeller turned oil into kerosene at his refineries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Railroads brought oil to refineries for low rates to keep his business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880532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834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Creating a Depression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Railroads eventually raised rates because they were losing money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Rockefeller builds pipelines from oil fields to his refineries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78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Creating a Depression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Railroads lost 60% of revenue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Many declared bankruptcy and Wall Street collapsed as well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191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Interstate Commerce 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Congress passed the ICA in 1887 creating the Interstate Commerce Commission (ICC) to regulate railroad rates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ICC had no authority to set rates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923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Business Practices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Vertical Integration – own all phases of manufacturing from mining to marketing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Horizontal Integration – ally or buy your competitors to create a monopoly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u="sng" dirty="0" smtClean="0">
                <a:solidFill>
                  <a:schemeClr val="bg1"/>
                </a:solidFill>
              </a:rPr>
              <a:t>Trusts</a:t>
            </a:r>
            <a:r>
              <a:rPr lang="en-US" dirty="0" smtClean="0">
                <a:solidFill>
                  <a:schemeClr val="bg1"/>
                </a:solidFill>
              </a:rPr>
              <a:t> – several small companies act as one large corporation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959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Carnegie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Scottish immigrant, entered steel industry in 1873 to have steel for Eads bridge</a:t>
            </a:r>
          </a:p>
          <a:p>
            <a:endParaRPr lang="en-US" dirty="0"/>
          </a:p>
          <a:p>
            <a:r>
              <a:rPr lang="en-US" dirty="0" smtClean="0"/>
              <a:t>Used the Bessemer process to mass produce steel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894" y="2057400"/>
            <a:ext cx="44989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932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Carnegie Steel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By 1900, Carnegie produced ¼ of the nations steel</a:t>
            </a:r>
          </a:p>
          <a:p>
            <a:endParaRPr lang="en-US" dirty="0"/>
          </a:p>
          <a:p>
            <a:r>
              <a:rPr lang="en-US" dirty="0" smtClean="0"/>
              <a:t>Held partially responsible for Johnstown Flood that killed 2,000 people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47" y="1905000"/>
            <a:ext cx="4612091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535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Carnegie Steel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J.P. Morgan bought Carnegie Steel for $450 million ($400 billion) in 1901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Renamed it U.S. Steel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5706"/>
            <a:ext cx="334238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2080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Inventions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Alexander Graham Bell &amp; Thomas Watson invent the telephone 1876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Thomas Alva Edison invented the electric </a:t>
            </a:r>
            <a:r>
              <a:rPr lang="en-US" dirty="0" err="1" smtClean="0">
                <a:solidFill>
                  <a:schemeClr val="bg1"/>
                </a:solidFill>
              </a:rPr>
              <a:t>lightbulb</a:t>
            </a:r>
            <a:r>
              <a:rPr lang="en-US" dirty="0" smtClean="0">
                <a:solidFill>
                  <a:schemeClr val="bg1"/>
                </a:solidFill>
              </a:rPr>
              <a:t> 1879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3097"/>
            <a:ext cx="3313579" cy="430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2411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 behind the Light Bulb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267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Edison created D/C current to power the bulb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J.P. Morgan invested in Edison’s company The Edison Electric Company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58" name="AutoShape 2" descr="data:image/jpeg;base64,/9j/4AAQSkZJRgABAQAAAQABAAD/2wBDAAkGBwgHBgkIBwgKCgkLDRYPDQwMDRsUFRAWIB0iIiAdHx8kKDQsJCYxJx8fLT0tMTU3Ojo6Iys/RD84QzQ5Ojf/2wBDAQoKCg0MDRoPDxo3JR8lNzc3Nzc3Nzc3Nzc3Nzc3Nzc3Nzc3Nzc3Nzc3Nzc3Nzc3Nzc3Nzc3Nzc3Nzc3Nzc3Nzf/wAARCADBAMADASIAAhEBAxEB/8QAGwAAAQUBAQAAAAAAAAAAAAAAAwIEBQYHAAH/xAA/EAABAwMDAgQDBgMGBQUAAAABAAIDBBEhBRIxQVEGEyJhMnGBBxQjkaHBM1KxFSY0QkPRJDVyc/BTdIOy4f/EABQBAQAAAAAAAAAAAAAAAAAAAAD/xAAUEQEAAAAAAAAAAAAAAAAAAAAA/9oADAMBAAIRAxEAPwDSzGd9739kvygcgI/li+QlNaLcIGkMZYcjN0cDr78IjmZukcf0QAJBJ6FIdH69449kZzAThcQ0M2k4QNiN3Q5Ro2hgb0Xgt8l4Wl1jchA4ZIBe+V4CL37ppJLtNroNZqdJp9OaiuqY4Ih/meev7oHsjxnC8a4OBuMqial9pmmxSGOgpKirAx5mGNP55UXN9qdQ1v8Aw+jtFxzJKT+gCDUDMQNpx72Q3SWPq+mFk8f2i+Iaqe0VLRFvO0RHj53Vk0jxbU1pDauh8t/djrhBdS5rsWvfp3XpaCzAt04UJFrcEjjGHhsg5B5TyGtDiLPDgUDlzLm9zZdHYHre+V4XkvNj6eV5vAJHZAt1jYZCU2OwJ7pEW17D3vynEY55QAdGL8c+yQ+JvbCdOAJuFxagjJYLi1vqUxNOA6xF88KbdH6bcoQhbck3QTBbbNl1sDC9ySey9FwECSMWSSzsidV442HKBuR7ILyAcpw42HumshIJ4QJcbD/deSPs218n9EMvLWkmwCYV1e2nppZPiLGF3PNggjfE3iSk0OC0h82pkBMcN+fcnoFk+t6jqOuVf3iveXEYYxmGsb7JNVX1es18tZM0yzPOBbAHQBPtM0GrrHi1O0XvzcWQMGRtLPxYXAkYIxdSOnwQ7/XhturevurDp/gyZjCJ2SDOHNdf9LKeovCIDAS47cXB5QVykpnOePJAL2gbSwcKXj0yoZte5rO3pGFZaTRY6dpYxot3spSKkhhYAbE88IKg3TKh7w+KMF7OHPNsfNA1GvGnN2zuG+/wxm9lZNcrPu9PdgNxwAFnOo17Z6kiwNiNzSeUFx0zWoqqIeTKHk4234UtBUONy+1uuVlTZfJqGVEDvKlBsWHgq6adqBmiabO7OB5HcFBcactc3F7dEZpBda5UbQTgsDeMcJ+xw7ZPVAcW+a9tjlCDgltccjqg9LeoXnlm54yudJblKbICLoHgXrc9UlhuF6L9EHo5PZIe2+UvgrxxtlAB/NkCduLnqjvcL5GU3qjZv0QQ+ozbfSAcKueIJ3M0yoMfxOYWge5wprUnncb3+aq3iSfYyCLJM8mB7BBMeEtBoqWii/BBfYBziOqtUVLBG0WY1ts4FlHaLTvZSQg2uG3spYtkDTcYQKIaM2F+i872XX9AJGV61t8nAQIbnBGUh5dk4uiYuecptUOsbIIzV4TURlsZyst8RxvE+yVgjkBIa4dfqtYqWnY48Dus58aRyukI2tcwC4sc+5QVb71K+IU87ACBZr+L/wDnZWnwZqE9TSVLHu3S07mhwPJacA/sqnHA+QXsZGEckdR0U1pVPPSajBVwtkiY9nlz3B2uB4N0Gj6fMXNwcqXjnu0HP1Vd015Di0DPQ9lNMaeSb2CB8JM36FEEpxbhM2kFlzj3CW0lv0QPC8WQ3TbXWQS61j7JAfuNuPdBYG2aO6W3gXSQCW3slhpQeJJOcZCW8HbjlIF+o+aARA3EJrVfSyeSC2bJrOQcHCCCq4hITexbdVPVW0o17To6ydrI2Mcc4BJOFbK833Bou0HAWX/aJHJDrccnmkNdA3aL8WJQa5RTx+Q10Tg5g4IOE+lkAZcn6FYBQeK9UoWthiqT5TT8PRaD4b8TVuvQOijibLO0XLhgD5oL7E9sgOSLFHa0gEn4Ssn8U+KdX00injcaWUDOMqqQa9rdbVAyaxMw/wAz5CB+SDfnuu47CMJnJZxJOCqDotVrFG0VEOowVkXWMP5VqoNair2k22SsHrYf1sgLqUzY4HHPw2wsv16u82VxJOw3bbsP91p9UxtVEQ24NuiyvWqNwrHQ7QyXd6Acb/b5oA6RTVTJCaF7CXAOcx2QfmP3VpomuknG6NsT2tJeATY/sqvQCeBzRLGSIjcmxaWDrnorHRGoZUNPmRSMewu2uIOEExplnSl24OG7Dm8FTwd2yoLSdzPwnxhpBN1OU4duDnCwQEYN52g29kcm3sRyhhl3XAsumD9tmi4tyg8Mnz+SQXhDcXtsbfkgveQLkILqDixS2nBSLZ+SWAbBBxFzdIsAcop4KRygHUWDbnoouqfZ+0t+qkpSo+rGfcIIWsdtLtuO+OVm3j5slZq8UTMlsQBPZaXqEReNzXWPss+qm/3lqGzC7bt/KwQV+i0OKESSTPMrCy3lgW+pWpfZxo8ej6JubmSoO9ziM+w/JQFPTMrauCgYb+Y68juoYOQtEiiZR04ZgNY2wA6IKR9o2gu1SBtVEDuiad21tz7KhaP4XqqquhbDVxMbuHmF5sQPYHkrboKmKSR0TiAT0PVRlZpdLTyCaKFlr3OOCgpsngnUaed8lDPAAMtcHbXn2NsFGp6HVoahnnsAsQdw4PdXameGxglrR2XlU9rm3Za6AdEAGDc4WVE+0qnjDhja85abde91eKdzWbgSLDIUf4r0j+3qaCBrmxva+5kPIHVBlVBVnbuq5XgDDtp+MKWqtOlZI2fTXfww0vacFrXcEjsnrKHR9O1oaNqkUjH7WllUeC+/bsp7U9PFDPX1fDZYo4mZ7FAbR3Olga+T4upVhp7NDQTyqtpziw23XaVZdOuW3NrXtcoHAxJwbdQiPcAOEogcXF+65zQD8Q22QM3Fu6wvdDkAcA3tyizgOcNuLFIOXAE2ugtjSDdFaUGIEsB9ktgIaboFF9zleXFrZ+aS0k88JW3N7oAvFymtS1pBF8kcp3K0kW4TGoa62UETVR2INseyoXiFgh8QtflvmxNcP6fsr/VOkY04BF+qoHjT8DVqOpffa6I8+x//AFAwOunSdaZUPbdpbYkHgq4n7QdOp6aGSpY+VsguTGy+35rM5oTrFY4sBEbQ51hzYKw+Fqmn0qQl0DZW2IG6zhf3QXes1/TNX0uSo0ucPkjAcMWOEWirBXUw3G5AuR2KJo7dHqad88FHT073m0gY0DKTTaO2jld5Juwk2b2QKBJkuLloQpmP3XuRlOGAR+kPFxi110xLoy0ki36oGcbwH3c71FFkncJABzccppKWRWJ65F1F6xrzNPgfJGGyyBzA1p63OUEtq2iU2reuthBePhkBsQo3xTPG1lLpzHF2wBz7nNgLC6EPGkFU0x0ETzKMOMgs1h/dR0Mb55nzTvMkjjucT1QTGkxRPjta98ZKnI2sa0Nb0ChdNY1mGkiyl4o5SzdwBi/dAZ0t25BPZKF9lgSkeSQbL2Vrmi468FAKpc6MgtvZNZZXNcHOCcOc5slni4PN0KfEwaRcILzD/DHyS8AWHZeMs1oA7Lx2Bk5QeAtBsMri434XgaCOq5AOSTB7qOqn7mncbH2KkH2AKZVAHxIIapaS0lzuO54CzL7Qq7zpoYgSRE57OMDjqtRrC0hzS0kcqg+LvD7qigqazcGeVulG755H1QZ9HVTQgticW7hbCcir1CPa5jHsFrD04KDDE54Dox6hm6cmCukIzI4dEFg0/X5BZs4dHIW8jurVoniguf5dRO10ZPocRkBURkEscfnvvuA6j80/Y1whbJHGSzkG3CDSnOteQAc8jql1dQww+odOVA6Vqm+hYZWDY303PUoepauAz0gE2+aAGqVxjm2A3bz8lU9SqHVVU2McbruHyT2pqC6NznmxOcqMpYnz1JDAS+Q2CBxRObG3ADSSSSOpUxSVTrNwLqJMDqeSSCUWkiJY4W6pzSOzaxvwEFt0eN8riQRnFiVZoo9kZa76KvaQ3YxpvyL3VgiIcAcnrZAoNu0Hba3dL2OcPU3CRGPVknn8kVuPldAzq4zgN47hNZg30mxwpSobui9NuFHTGwAPXmyC5AgNwV1wckoLTjJ916HXGAgVv7lc4gjHCC/0i5PzTSeqDfSDcjCA8jgLWKDK0vbgqOrNRhpIzNWTNhiby5xtdZH4w8Y1+sVckVNNJBQsJDI43EbvcoNX1Cp06mYXVddTxDs6QLL/ALQPFtPqcTdO0t5dAHXllGA/sB7KkPJcbuJJPUlDugl9BqWsqA2U2H7LRNOq9LbPG30bbZJ6LJA4tcCDYqb0gCvkbCyqMVQeGv4d8ig2R9Dp08RLGxbXjBHF1W9Up6eh8xsZAb2GcqttOrUUYY57gwfyuwm0lbK/+JOHHki6CUY+byyIWelzib26lBJDXAvucWTSGvdta3cQeguu8wl4JJ9kHVjjJZoaMcWVh8DaQ+oq/vcjPwob2J6lNNE0efVKprGtLYhl8h7LTKWmh0zTwyNgaxgz/ugxbxBqf969TII2ibZ+QA/ZPaNxk2lltp63VPmldPqE8zjmWRzz9TdSNPUzU4Gx5AQado8gAAcSMWsCrFTP2DDsdlmmhawXztjf6SeD3KvFHK3abOv3QShm/FxcXCODtaHX5HVMLYa5pOTm6fNG5ozgdwgHNMQx4yLDsoqpleRZt+P1T6rOQ0nqhTsD49osEFtAuLkrxz2sbe6bmUA3BFuyr3ifxLT6XGQx4kqLWDAb2+aCV1PUqelhMlTO2Nnd3VZ9rfjhrXuZpbC95/1H8D6Kt6pqdVqsxfNI53W18N+ijJm7B+/dB2pajW6hP5lbUvldyATgfRRrwMk5RXm7ihSNOLhA3cy5xwkuHZF5K4s69EDZ2ClwSvgmZLEbPY4OafcL2ZlhutheQkNe0lu4A3I7+yDfdI0PTtc0mj1SmFmVEYeRf4XdR9DdGq/AWj1Y/FiLHAYew2ITX7Nammp6f7jRuf8A2fUt+8Um91yx3+pGT3Bz+ausz44YXySvayNuXOcbAIM5n+zfyiTQ1rHDo2WP9wgad4JrDXOjr2NEbbHc11wR7BH8V+OCd1LoTtt8OqSP/r/uqG+avFSyph1OrbUNy14ldcfqg2qn0+KiijihZZjf1QPEcwp9Ar5L2LaeQ3H/AElU/Q/tBrKdjYfEFP58Qx97p2+oDu5v7hWDxxVwu8GVk8EgcyeNrWOHBDiP2QYC5m2qABsMJ+LiwNsptUNDamM98Jx07oDRPcw2/KymtO8Q1NJtZKS6MG9+pVe3FrgUZj7290GqaTrlHXRsAlaHWttvwpX70WnbEfSO6xpjnxPD4HFjh0upvT/E9TAWx1B3NuL3QaDNUuc5wdwOCi0pLgdzwWnoq7S6q2qB2Pab+6l6aVztu0WAQR2seJaicOjid5IBwByR7qoV875ZN7ySScp1VxyxyO3DHPGCmrvxAD/N1QN6SZkrp6UjZKSHMv8A5rdE1qb7rcZyOycCjfVv/Cad7M7xgNPzXlVnEjWia3rc03a490DAtscj3Q57lucW6J0Wut801nBJt7oANbcG/KWW2wisZ1t0Xrmhx/VAKWO9O82yCE2ayxUpHHuhlHdpTFjbgILR4G1uSgq2Uj5dkUkrXxPdxFKOD8jwVJeLdf1yu1qSg1hop42Zjp4j6CO9/wDMqO27HKw1+rf2lQ6e+ck1dEfKLznzIjxf3B/qgUWlxOMA9UprC11rIt2+ktSblzrm1hjCA9LGxzXtcTe2Pde+PHfddV+5U88vkCGMuh3Ha11u3yXExU8YkmJawOBJt0uLqF1qtNfrFTWG9pZCRf8Al6fpZBB1wIc09inAN2i4XmqN9DSO6XALwtNr4QIcbjhJYSDjolPJyOyQzqSgcslyCvZLSdrhNnGxtZEafQ4jJthA/o6iWniD4ycK26Nq3mxhkp2yDrflUhslo2i/HKeUE5A8wYN8FBPGR76NoIF/nlAoKZtYZ4+PIiMzgOvS36o1PGJYTcm4GEjQpDSeIIWPwyoa6F1/fhAElxhLSbNP+UcBNHMFicGye1MT45nRkbSxxaQe4QJYvTfcgYTOsDYC5CZ53m+U7qGEXFvqgRNO7uboPY4i27r4K5zM5TtzBtAaguHIt+aBdHGC+x64yo9rdrtp6EhS1E0XBvnugTs8mpcZWB0W/kYLQf2QMHC6NT2GCLg9OiLVQGKZzHDg2CHHbdYIJrT3xGPbNK1lvhJRRNAL3mZj2Kj6KV0LhbhwsVYaJoqCALC5A4/8wghNXrWzxxU8Tg4E3eR2CiyNzgVI1o82qmc2xa07W27BN2tOBZBH6g28DhzbKTReqnb7J5VRExOFul0y00/hOae6Dn23X5SSABfhFkaRc+6C7I4QeDJRWNsMcLxrbdOUstdYZwgQWF8bmggORqR+1gZfhIANycYyk0OSXHglBc6E/d3ujJzwo/Vnfd6iGojID43h/wBQpyt02SK0kd7WyoWuh82M7m5v1QTviCFks7K2Gxiq4mytP9VBSXD/AFD036Ka0Mu1Dw3NSOsZ6B+5nfyzz+Sj54NhO7g9kEVMA64PCRHBd17J46Lcbi9+yMIZGtBc3F+iBhsLSABjsgysNm7r2UnJT9W3TWSM34KAFPh2eBwl1482R7P52CxR2UzjbqML2pgc18Tg3lpF/qgYunc7bHWN8twFhMMg/NBkp3MO4Nu3o5puCpLyDI0tcLg+3KaNpqine77qbtPxRO4KBUDN1unRP/vJpaNwDSXnDLHglCpjBK7ZcwT/APpS4B+RSDFI6t8pzSPLFyPfogTt2tDHWBHJ916yLc8EAW6m/CLMwROHmkmQ8Rjk/PsgGJ8oDJXBrL/w2HH1PVA3rpmhkjKT1Ww6boPZv+6iqBtwRcjJUzWsAhcGhoAGAFFaaAd4PAKAr7ZBQNl8hPZI23PCC5m0DhAiMZ2kpbhYJTWkm7f1RGtFgEDR7SKd574/NEhjDIw3iy6pbbyogcF24/RGF/itg8BBqEv/ACv/AOEKl1fJXLkEt9nv/MdR/wDZu/qgf6p+S5cgby/xER3+H/JcuQAk+FvzCayfEVy5AWm+BEqv4cP1XLkAYvgKQ34ly5A01z+Ez5hS2hf413/bH9Fy5Azi/j1P/cKcM+FcuQMqz/Dv+SiNP+J3/UuXIH55+iDP8H1XLkA2/AvB8JXLkDao/iM+RThvDVy5B//Z"/>
          <p:cNvSpPr>
            <a:spLocks noChangeAspect="1" noChangeArrowheads="1"/>
          </p:cNvSpPr>
          <p:nvPr/>
        </p:nvSpPr>
        <p:spPr bwMode="auto">
          <a:xfrm>
            <a:off x="63500" y="-889000"/>
            <a:ext cx="1828800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0" name="Picture 4" descr="http://upload.wikimedia.org/wikipedia/commons/thumb/e/e1/JPMorgan-Young.png/240px-JPMorgan-You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175256" cy="4210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75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4763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Trains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4982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Edison’s competition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 employee Nikola Tesla created A/C current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Hired by George Westinghouse to develop and distribute A/C current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t2.gstatic.com/images?q=tbn:ANd9GcRxhC0WxORn6c0mZVCH-7t7ULKePSHK9fcmCQ4WW2jtB3IcNoIz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524000"/>
            <a:ext cx="3600615" cy="4705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3096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Chicago Worlds Fair 1893</a:t>
            </a:r>
            <a:endParaRPr lang="en-US" dirty="0"/>
          </a:p>
        </p:txBody>
      </p:sp>
      <p:sp>
        <p:nvSpPr>
          <p:cNvPr id="21506" name="AutoShape 2" descr="data:image/jpeg;base64,/9j/4AAQSkZJRgABAQAAAQABAAD/2wCEAAkGBhQQEBQUEhQVFRQWFxQYFRQVFRYUFBgWFhUXFRcUFBYXHCYeGBkkGhUUHy8gJCcpLCwsFR4xNTAqNSYrLCkBCQoKBQUFDQUFDSkYEhgpKSkpKSkpKSkpKSkpKSkpKSkpKSkpKSkpKSkpKSkpKSkpKSkpKSkpKSkpKSkpKSkpKf/AABEIALQBGQMBIgACEQEDEQH/xAAcAAAABwEBAAAAAAAAAAAAAAAAAQIDBAUGBwj/xABBEAACAQIFAgQEBAQEBAUFAAABAhEAAwQFEiExBkETIlFhMnGBkQdCobEUI1LwFXLB0TNikuEXQ1OCshZjZKLx/8QAFAEBAAAAAAAAAAAAAAAAAAAAAP/EABQRAQAAAAAAAAAAAAAAAAAAAAD/2gAMAwEAAhEDEQA/AOa0BzRxRGgU7U1NLY0kigSTSKcIpMUBUKFFNAuKE0maFAqaImhRTQHNKDU3NCaB7VRg0zNLU0DlHRUYFAdFFHFKAoABQ07UrTRkbUDOik6KkAbUWigY0UCtPNTbGgbikmlGkk0CCKOhShQBRQC0oUYFAnTRqKVFOKKBvTR6KdCUeigY1UKMJRgUBRSTSmFJZaBBNJJpVJoE0Io5oqAClA0UUrTQJmgaOKKgTRqKPTRhKAqWKKKeRJoCUU4q1eZDkiP5r5ZbeliNPxHTuW4+EcT3MAUMxye3oV7DMw0liGgNAMHSAN47j3FBSOKC0spRhKAqMDaipYoD07URFOGkEUDT02afKU0woGTSCadYU2woEUYooowKB0LtSk703TiUCgtOotJSn7QFAEt054Jp4/b2pGs+tAmxk7vd8NdJaSv/ABEC7CT5iY+tQnSCQex/Y00bPypOo/2aBwj0qVm+DNq5pYMPJbO+x3UTt85qR0ymrFWlABBYalPDAbkH6CrPrxf+A2kCQ4J1aifNIE+gBoMmRUjEYeLNtt/Mbny2iP0mo25IA5Ow+tanP8t8PC7qVKtbgEgjiGgUGToUktRg0C6UKRUp8K2jWu4ncxEHsKBpbeqfYT/f3pDJpJB7GrvpPCC5dbUpI2Xb3DHf7fpTPUdhUxLaZghG35lkBP6zQVi+lOaaVbt+1PpZoI6pU/LsF4lxF41MFn5kCaSlqO1aTpnIGvhriKS1sro3XSzROlie3H3oLNcmdvFAtsNXhooEbWwwgc+gE/Wm7XT95bSxafUr6gNiYKKT+u0e5roOS5NatjzopbYnyLE+ggVYXcutRCon/QKDiWb5V4d11iIMgRuAQDB+UxVa1nauidT5Jptm9cBR3aCgA0AAbQw9gKxWJw+377UFS1ulW7VPtamnbOHNAwbNK8GpiYc1Ks5azKWCkgcmNqCjZKjsKur2CO/b6VBvYMjtQVpWkMKm/wAOSeKIZc54RjPtQQdNCre309eYgaYn1qUvSh/M4+goKCnEWtFZySwshmmPU7VZgWLYOlRPyk0GTsYN24Rj8gatMN07ePK6fmYq5vZy0+QARA/X0FRMRjLr/ExHsNqBP+CafjdR9qH+HW/6/wBqjGwZkyaLwv7igfY3XkrctbDcLJG/07Ug3rvY2jzxbn5jUR+tUFlniBaZuTGgz9wJqVaS4SJsXNMgE+G2wJ3I2oNB05l1y9i7XwELqLFAQ0Fd+3MHafWtNm3SVhvDRhiGCwqiEJECe/JI5+QqkzH8PMU1jxrKXFdQpRBotsVM7GCDqAEk99QFSMrwF7AAXLty5cuxNm2XLpaMDxLjhvzkggDtEmgYxWW5Zafw3u3EcjY+GkLpKTLevlP/AFNVV1ln2Gu29GHuXLhNzWxa3pQDSV8p79u1X2e5HhsYbV+GtXWYi7ZRXfVtJK6Z0iSCfSe9Zy50Q73tFmxiWXUAXKSoE7xtvHz7UGewOWeIGJYAKCT3IA7kenvVoOk2dNVtiREjbY/L/etbe/DG54qDwX8LSod2vJb32khQd++3cmraxkNvCK0szKSYVbylhsTJG8CKDmeFye6CQU33ieKuLWVkYclgslhxq4AjT6d+K2mMyq2oBK3SNIM6131GI+HfeKgW71u15Ht3WTkDUBJmIkLxQVnS9p7jKNIQISDEgsDMH6Bo+lFnnThu4gta1upRRJUDdQF4n0itbkmMRriC3ZRASZIlm4PBJrSZMbr2lZoBZSYXy/mjn6UHIB0tdVoKGflFPXel7qaQV+ISByfaa7M2Sw4uFgDA+LfeP1qrzHDeZW2lSOF20jvQcts9LXX4U8T3qdYwJwlq412VAKnuPgO/zmQK6XgcSdbAADaeKazZVv2DaxCA232eNjAIIgjf0NBRG1cYhl1qGCkD0mJ42mp2Ds3g4lmgEzMxAn9OKs8Kxs2tFpfJb8iLy2xI3J5qwTHNoDMsSQpmCBO0n2mB9aDAZwty8NMsYuNO/YyF+1Vd7I3HlKkHeulWcy1NdCov8shS0AAsRqKj5Aj70WMJLoNC79+4+3NBygdP3ATIjjY71Mw+RsI2JM1tMdg2S7rZAbc/DMH2qywODbyMEAEmCI4PrQYTF9L3LZAiZ5j5T9K0GSZZpwxXT5pMk7yfb2itTetSDIHzikW8Oo8qyAQfvQYzNMjJdJA37Lt353pWZdOWUK+QkGe8RBrR4rKm1KweYI5Hf02NJzXLHu6dPliSdtjMcb/Ogx1uzaRwFt77+h4BP7TUDH5oqrbhDupIjv5mrbZJ02BcJusGBBAWCOe4P3FVfU2X4ewCzWXCgkKdRj6CZ5/egwt7O7gI0oR8/lUK5mTt6il5rmtssTaDfUyAOIANMZRnhw93UUS6CCpS6oK79xB2PvQabCdHFtJLMC4jgGDzqPqKtT0iQQNfOwYKSQflPzq5sdTBtf8AJtnQqkQYmRx9Kn2c2V01eHEAHZo29N6DE3ch5QtBBAO3eZn9qK/l09xP1NXmMy83GZg+nUZiJj25qpxOXaT/AMQfb/vQVOKskdx9qh+H7j7U/i2Cz5p+/wDvVd449f3oNxgvwzxysly5irNtlJMy7z/yk7Ait5atBbceIknmH2kjf6VWZjggXbfVuPilgQe3tTRuBbht8akLodEqFSAy6vUT3oLIYm1b3e/ZG4/PMyIEe81R4vE4NrzFrxYyRoS2WImP9qx+KytjiLaah5nQCAAZkkGfXmt105ka20dydTPZ1SdyCWP+goHMqxCKGFhHUkAzcAmP+Udppw4i6ZV3f6HSByPyxVvhsCJY/wCUfpxUyzhFjjnmgxeY4Vz+UsAdzE7em9VGi2mtSmpjqPmJHaABBHqa6LjriojDaYO3f6VlsWbVoLce2xadR1RpA7e29BEzfO8K3hIg1ufLszAghl2ge0n6VU4jwdavBACsFDyfMrkESDuZ9fWqjGYmxafx1ldRLW2DepO6kelV2I/EAiFAKaAwS5sbnm31QwmZJg+9BtsuzQJdt6tUSxGoaQQqiQBHMntWrwGe2rl0W7bcdo7DfmuQr+JGrSLitdZTIJAJ33IAZT9N+1ON+JaO5Y2nkQQC1skwRILC2NO00Hbc2vrbtlmIAHJNVgzy06RvpiJQEmD6iP7isdlefLdwz3rlu8ix5dRtENv+XyT354960WbLbTLmvLqYi0l1RcaQBI7CBQSFz/C2hp1ss9yh522/1pWYY23ctrdR0Kh7aqGXnUwWPnz9qyuQYO1jsDevXEBbxoWNQ0iBIG/epee9PKuKwliwWRFBvlJMeQom31uTvQaiwSWhmQSdRVfigE9vmaXmV4otwG2bqwxgcnadP6c1z3r438CC9py51BQWA2GktJI54rR9LWrt5LbHEMQ4DSoG224M+8igjdD5raTLrTN5QfE1avMdQchmncmTFXdnP7d2dpCwNYnn0qqyPBC5gL9m4xfwL2JQPsrHQ507gbbaeKweIz27hn8haJUtLNz70HV72OtsomDPqRA9/ep2VYddJZe/vt9KpsAVvYFL7TPhlzMtHMgcEcVFsdUpYw6XWchH1aVCO24+8UGsdINRwihuRsKpT1Kr2hdaCjEhfinbeSoEgVTN1Mnify/NMSpY7D1GwoNr4W4HqZ+1FicPJA3G8/37VQ5fn9vl2KMw2QtqE9oPPAq+w2KD7yJjYTNBHt4bSw53Jbcz2o8TgrdyBctq8caueZ5+YH2p8WT4h80jkD96NsGxMyBt/rP7UGdx3RWCcHyFNoOgzG0cNPb96z2L/CexcnwroUnVAZCILEERBHA2HzrX43DlDqYE8yPoo/3qPYxJRTPI1byOPE0cfWgxVnIRb1yPitllg/0sbe/v5T96vL+S+HhbQQkMVBaDMiQe/wA6TfwEuQNpsE7+zlj8uauMdg/5Hl202p/RaCvw+CYtBOwVGHY7kg/tWY6mzEByqb6fijcD5mttg1IdidyLFowfWW5pu5kWDuqwayV17voJE+5KketByLE3QBv3qF4w/sV1bEdB4W46vbuspVQqq+ll2EQQwE/eqn/wq/8AyV/6V/3oOhDppSvnZmMHk7b/AL8Um/gwtogc+HE+8irTG4sWkLGT7KJJNZzPOo7aWDAZnKxpEAjcHck0GLs3lXG2ZE6LqEgRPwnifnXQclb+UOf+Db/VjXEsfm14Yk3LelSCGEkNwunft61osv63dMOGcTFsoGRgbZK7hGXkECJM0HXreKGplkSJn24if1+1Iu6wpKks0HSBxNcwX8QBcRQFglQWbhZgTE71Kwn4ipGhW1N6mVQfMn/Sgt+pcwxMxZWbituCpIgiVPpP6Visz6Rxt4Ncxd7SsT4SHW5AHAXgGp2YdamQdaEidxttHwjvVNf6ia+SbZ3AkxqkAbSY4HvQZ7E4llK2rFg2d413Ade/JJbZB8qqrOCL3AHYqGMeKyuVjfz7CWG3atTrtwVvXm8V9It+fUoJO+tY4qtzxXRAWvhtPlQAlu8kLvsO/wAzQQspT0Js3LethdUnW0gKEjhQBqMjfetJ0h0K19kuNItNskAeJdI5FsHsP6jsKxj3TcYkgcE88QJJ+ddP6c6rTDZXZVDF0rc1sdz8ZhR6LxsKC167xIw+XPatBB5rauVJPfUEBPIHc7Sd6vM1xCrlKq24OGVSPkK5Dmue+LaKsxbU4Y/MVpc8z+cIq6vyAc0Fp+HmahMAyEQDc1HfmdqsvxF6qGBu4TEIqu5tX7XhliJRvDYPIHAZR965jkec+HZKTy1aTqc27y27zDUyBUYE8WyHJZQe4Jn6CgldS/ihhsVg7qi23i3AFCOo0qSBqbV7SQO9XOVfiVhxatCxbbxPCCqhAS146oBoLT3O8+/NcdxVnSYiDvM/6/arHpm+bd7xAAXW3cZQRIJVSzSOIKgj60Hauk7R/gbzXJV8U926ybfy3uASgPpwd996wGd4Es6qOBy0SfiI571a4rOltXWWyzeEbFh0UkyouK9yPoGVf/aKyz5uxuySYmg7EmHjLPCQ7iwVHz5qHkGBF3LktustDeURJEnaDtqHIqjwnVAWyA3p609kXUwDRMjsKCsznKf4fu2kyq3JIA7EGNwd9wapMZZRSGYC15PKFltZWATz5Z53rp3VAV8HeuCJCEwRKsViNQ9fQiuNvjSXIuKNvygRvHpQT7OLZHCEfFpIV5Ag7gg8iR3q6wfWDKrpacI5EKt3eDwQr9/aazuCKkF2QvAI5aFMeUyD29PamLuBXQbrHyhgvxANJGoGDvEd6Da4P8TWsQmKtEju4ESN/v24ra5L1fYxM+E+wAme3sZ4rk2C6rt27XhtYW4no8H/AHqJb6gs23BsqUEqSoZipgzBB5oO+HHr3G3HE8UziLdnSSQI7/KQQPq0VzfD/iyRPl9TuZ5M7N/vRYv8RjdACoFMqTxBgggGeRI9aDU5jh3tuDp1RYddvWf/AO/arO+R4UT/AOSvJ9StZDC9cG4w8RGA4BWNJn1k1rsux9q+jm2ZgBWMzBVf+9AL7aQYAnQB9j+1Vr5lbgxMghWjcBveOKtTlaFSZadMfF9RtVVjOlAy3FtudTsruTtBHER6yKBonWpIYNuBpPz5HuKX/hTe36VVYrBXkxIJP8lV0sI21qmzD61Wf/U+K9F+xoJ+eZ3Zw8i7cfcH83nBHwjQu+/qfSsJjetQS2nU4YtvcZiF/p0qp3+ZqlwuR38QSxGheS77D6TuaduWMLh+WN5/b4aCGXv4gz5iPU7CkXG8JShckTJRSdM+ppGJzV32nSvYLsKi0DjYo9v1JNJOMb1+1NNUnMrVkFfBd3BRC5ddMXCPOoHdQeDQLs+a3cc3VVk06UaddzUYOiBHlG5mjwuZ3banQxUOpRoMalndT6ioJqzyHILuMui1aUsT9h3JJ4AjeTQRsLh7l24qICzkwoG+/pWyzDow4bCfzGLXfEUOwANmxqBOhifiuH0HHetN0r02lgfySAA2m/jvXbzWcHP1Bue5iqn8TupV8JMLZAW0DIUe3DE9yZ5NBze8wgKOASfc+/6UoYg6QJMCYFNGhQKFw1JxOOZkCzUWaKaBVu6RWjy/EjEELc+BAWYk7aRAJIHIAkx7VmSKn5ZiNC3uQTaIWP8AOsg+xEj60E3PLatcZhuGLFYngnUpA7yKm5BgX0rcAGka1YtuNL23B2/ylvqRS86thEs/lPhW/Xkjf9qtsDiFXAXigJKLpYHuG1KW/VT9KCgxuakgDVMKqTHIRQg/QVWpid6iXHolfeg0qZnKxNP4LNSriDFZhL0U7ZxJmg7E2d6sIwJ5Ugidt/asMcOlxGDE6x8Dcbz8Leo96j280i1E81XW8dpJoLjKMsxGi86AxbgOo+Iahs+nkjncetU+Z4w3LhLEzAG4g+UBePpXQ/wydL4vS2i+CvhXO4UAjSQdmU9waj9YdG+MWNtBbxKAm5aGy3EEnxbE8r6jlaDEX8xsfwyIttheDMXuapDL2AXtFV/8M5Q3NDeGDGvSdM+k1Fuggwdj71c2esryYFsGNPhM2oyvm5mAaCo8X3qfgsYoPmaPkAwn5GqlVLGACSYgDcknakOpBIPIJB+Y2oNRlvV5sjzIGIBUDdRv+Yx6R+taHIOtsMwtpeV7Z3D3Ax3MeUiPeZmucLc9adWzq+Hn0oO/Zd1BZYSl92BbT5yJ2kbEjirKznVuSDJkQSBuTPMj2ivOuHxlyyRz8j8JPyPNbDp3rkSBdldokCQT7+gG/FB2m0BcQErsSAQfTV3pz/Dbf9K/YVkcFnRukpacsAqkshkebgexEd6d8C//AOq9BwrHZxdu/E5j0nb/AL1AozSTQHqq/wA0yazZweHvJiFuXbs67Q5tgetZ4U7o9xQJp2xYZ20oCzeg52qTlOT3MXcFq0suQdI9Y9+312rpOWZZay8C1YCYrGyWJMG1hiVC6meN/wC9qCkyz8MyFFzF37dhSshXP8zkaWKf087GCa2nTOV2vDK2wbWCk6nJ038WQe/dLHoo5qlxOBsDEW7mK1Yi9Ja47MdDEGQoTjQD2qN1D10TqA29BxEdooJXV3Wgjw7cKqEhVXZYAgQO1cxx+MN1ixM0WIxpdiSeaj0B0KFCgOaKhQoBUjBLJb/Lv9WFR6k5cfMw9QB/+ymg0fU2I86Cd1t25HBnc/tUnL7xfAYqSPhMR7aD/rVR1TiQ1/iJRP0BrQ5faH+FYgnYg3ln1AWyYoMFNCaIUKA5pQaKRQmgn28VtFNNcqOGo9VBbZLnTYe4GUxXX8izq3mVhUuMVupvbvDZ0bsVP7jvXCdVXORZ21lxDfrQbLP+mv4m81q4q28ZBKMISzi/e32S4dpHesDicG1lodDIYghpAJQwwjmuqYDMrWPU28QQQY8NgYa20fEp7Garcwv4lDctYvDpjLKKpa8ABe8MnyurjfWI3+VBza3jDbui5am2ysGQqfhYHYqaju5ZiSZJJJPqSZJNabqXpEWra4jCub2Gfh/zqxPwXVHwEcTwYrMEUBqhPAmgrEHbatB0j1WuAa4WsJeFxNMP2PqKz73JYmIknYcD2oJtrNjEOAw9xSjaRt7Zg/0n/Q1WzS7gKmJB91MjcTsaCdYx12w+pGa2w7qSP+xq5/8AEXG/+qaztjGDh1kUrxLf9J+9A/kebHCX1vKiOVDQt1dSeZdMke0zRYHJ72LN1rNsvoVrtyIAVAdzv29qhsBOx71PNm9YRiHKBwEYBipYNJhh6bGgq/lWo6P6DvY9z/5aIRrdwQoHffufap/SXSdifEzF1sW9nt6m0vdUc+GvOnb4vtXRcFYbM1gKcPlynyospdxH/Mx5VD68mgo8Hk6tOFyvyW4IxWNYeZt97do/fyjYd6n4/B28BhilsaRuWPLMx/Mx7mrvOOo7ODRLVpVVVEKqgAAD2rm/VXUhvroXck7Ack+goMzmWdu93UG42qpv3ixkmanFFtolz4nL3FZGEqABA+vP2quY0CRR0BQoBQo6PTQJmgKUBQIoEzTmFEsB6wP1FM1LwmAuONSKSFPPvzQT+onIulSPhVB9hP8ArWlwUvll/b8+JmBttZtnb7Vlsxw9665d1MmN/YDb9q0eU9RJYwN2zdtP4ha9oKmJF63pOo9tJA+c0GIFHQKEbHahQGKE0VCgOioTQmgBNAGiopoLTKsayuIPeuxZLajDQzsdRDEkg77ER7dq4ngT5hXTsuzMeABq7cUE/P8ALzZYYjAqNZDC/YO9q8u0+TiaxOa9M2sSj38CG8ik3sJzdtNO8Tu1vn3FXVvqcJdEkwD+9WWOyjxrwxGBuC3iEUGBt4hJ4ag5M+FYMVjccijt4NmXUI9Inf7Vv8wyuzmKtpC4bHof5tkwqXDvJtngE8xway+R5da/iwmMa5atSVuOFIYGNhFBRkEc1JxuV3bK22uIVF1NdsmPMkxI+tKzLSLrhG1IGIVjyVnYn6VHvYhmChiSFEKCSYHos8CgaoUp1g8z8qKKB/D3wuqVDFlIBP5TM6h71Py7OFR1Nywl5RuyOzAO0EKXPcAmY2qsVJrp3Rn4a2rlkNjJS46sbdpm0nTyl24vYdwO/eggdI3DmWPF7GAXVQSJ2ACg6EVf6AfXbaui9U9TrYsnSRsNgP0gVgcd1JZwTfwmBWQDGIvwNdwCfLI4UH0ql6szQuFE/Ogrc5z5r7yTTOX3j4tlgw1eINjwOPMfv+lVxp9XgJHIk/39qB7EX/5ZWZi85+c7TUBqcI9aac0CSaLVRE0U0C9VK8SmqOgWLtAtSKIUBmtflOVJcwyOjukk6lDwNQ2LAVkK6R0bP8Gker//ACNBCTIRA/nOP/fNDD5BJ819gP8AOp/f2rTW7cHcc96jtbGozuKDA9UYJLN0BXZyRJJg7dhIqnrQdcgfxCaePDH/AMmrOUC5oE0maOaA6FFNEaAzRUKKgdtvFaLCZiFskTvWaBp0XDFA9fxB1TNXnS/ULWr6kkxwazTUq1cggig7F1T0sMbhjiLelbqKWDAwSANRBrLf4zZzGx4ONIsYm2ALV+IDkbBLwHz+Ktd0lm63MKUusFVlKkniGGnfvG9cx6pyQ4W+6EEQZ5kR2ZW/Mh9aCJmWTtYuul1SpUiDsQVP5gRyCO9QLgjt8j7ULl0mJJMCBJJgeg9qbmgORR7Uijmg2fQGUzf8YorraRnHibWgwUw90x8CkfU1W5ddxOOxJUXGL3CS7k/l7n5en0rVdTZ0MLhv8PwwDXWVRiXXiQP+GPYDb6GqTpG+MIl6848xQqo7/wBzQS83xNjBYZsPaCtdaRcuEeY7z9Kxl3FM/Jmk4nEF2LHckkn6mmgaBxW3oXG3pIeia5QB3pANEzUSmgM0IoRRigEUdFNCaAUKOaKgFdO6VtEYa0vHln7kmuYxW4weftbRQt6zAAAGlpgDvQap2M7VAu3jDwd4hdu5rMZznrQGFxWPHkLDj1FNv1Fct/C9s9wJLR7SaCN1bhyjW9WzFWn/AKtqoRVtnWZNfCs5UkSNud996qgaAqFKmiJoCoUKFAVChFCgOj1UmhQHNGG3pNGKDRZTiTcRrZaJBAPvVvgc4W+gwWOOllaLOJ5ZCdtLT8Vs9xWQwWI0Hb0NTHu+MoB+OTB/3oHupenHwtxlKmABvyCI+NT3Q1RRW5ybOlxNsYLGHSy7Ye8d/DYiNLf/AGyOfvWUzTLnw9xkddJB4/Yj1B5BoIM0dCKFBuOn7IOHe6d3ckljudjO1ZfG4hiWE7SdvrQoUECiijoUCDSSaFCgBohQoUCxRijoUBUKFCgFGtChQHaeGB9KsLOYNHC7A7xv+9ChQMYnEF13jYmI27VON3UNwP19KFCgF+7/ACSu0R6b8jvVPFChQChQoUAoCjoUBGk0KFAdChQoBQoUKBS07hnIYRR0KCXmJkAnn1q6ut/E5WLl3d7F5bSP+Y23Ukqx7gEbelChQZMihQoUH//Z"/>
          <p:cNvSpPr>
            <a:spLocks noChangeAspect="1" noChangeArrowheads="1"/>
          </p:cNvSpPr>
          <p:nvPr/>
        </p:nvSpPr>
        <p:spPr bwMode="auto">
          <a:xfrm>
            <a:off x="63500" y="-836613"/>
            <a:ext cx="2676525" cy="1714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http://haygenealogy.com/hay/1893fair/1893fair-nigh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92641"/>
            <a:ext cx="8077200" cy="5165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7218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JP’s revenge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Threatens to sue Westinghouse in order to steal patents for A/C current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Buys controlling major in Edison’s company, fires him and renames it General Electric Company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644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Effects of the Light Bulb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Allowed factories to have light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Eliminated darkness at night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Caused Rockefeller to finance the creation of the gasoline engine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235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D. Rockefeller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Made fortune turning oil into kerosene</a:t>
            </a:r>
          </a:p>
          <a:p>
            <a:endParaRPr lang="en-US" dirty="0"/>
          </a:p>
          <a:p>
            <a:r>
              <a:rPr lang="en-US" dirty="0" smtClean="0"/>
              <a:t>By 1880, owned 95% of oil refineries through horizontal integration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200400" cy="442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850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Public Backlash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267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Labeled the titans of industry “Robber Barons”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Started movement, The Social Gospel Movement – preached salvation through serving the poor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501594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8507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Justifying Wealth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Herbert Spencer proposed idea of Social Darwinism</a:t>
            </a:r>
          </a:p>
          <a:p>
            <a:endParaRPr lang="en-US" dirty="0"/>
          </a:p>
          <a:p>
            <a:r>
              <a:rPr lang="en-US" dirty="0" smtClean="0"/>
              <a:t>Survival of fittest business or person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6957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4225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Shuts People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Sherman Anti-Trust Act of 1890</a:t>
            </a:r>
          </a:p>
          <a:p>
            <a:endParaRPr lang="en-US" dirty="0"/>
          </a:p>
          <a:p>
            <a:r>
              <a:rPr lang="en-US" dirty="0" smtClean="0"/>
              <a:t>Forbade trusts and monopolies, but never defined what trusts or monopolies were</a:t>
            </a:r>
          </a:p>
          <a:p>
            <a:endParaRPr lang="en-US" dirty="0"/>
          </a:p>
          <a:p>
            <a:r>
              <a:rPr lang="en-US" dirty="0" smtClean="0"/>
              <a:t>More trusts were formed after 1890 than before 1890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2920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i.huffpost.com/gen/585370/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0152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2720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Unions Emerge (Again)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Workers worked long hours with low pay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 vacation, no sick leave, &amp; no pay for injury on the job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</p:txBody>
      </p:sp>
      <p:sp>
        <p:nvSpPr>
          <p:cNvPr id="30722" name="AutoShape 2" descr="data:image/jpeg;base64,/9j/4AAQSkZJRgABAQAAAQABAAD/2wCEAAkGBhQSERUUExQVFRUWGCAaGRgYGSIdHxshHBwcHh4gHh8cHCcgHh0kHBoaHy8gIycpLCwsHh4xNTAqNSYrLCkBCQoKDgwOFw8PFCwcHBwsKSwpKSkpKSkpKSkpLCkpKSkpKSkpLCkpKSkpKSkpKSkpKSkpKSkpKSwpKSwpKSwuKf/AABEIAOQA3QMBIgACEQEDEQH/xAAcAAACAwEBAQEAAAAAAAAAAAAFBgMEBwACAQj/xABFEAACAgAEBAQEAQkFBgYDAAABAgMRAAQSIQUGMUETIlFhBzJxgZEUI0JSobHB0eEXU2JykiRDgtLw8RUWMzSiskRUwv/EABYBAQEBAAAAAAAAAAAAAAAAAAABAv/EABwRAQEBAQEBAQEBAAAAAAAAAAABETEhQWFRwf/aAAwDAQACEQMRAD8AceK845UMR40QIFANJpu+34bfuwg8z5nLZiRWDIwWFzqEu6ta6bF7Cr/6ONfz3DEe7VSSO4Hb+OEfj3A4fHK+EmploCgSw60cCMuzXEIi9vIHJYKRYpVA6g1v2wFzUkbWB1CVYqjR2H4Y0ziXAssUJEEYNEDyDqGrt9f2YRpuHwCUB4lVNIJb1JwKV81D5yO2PhfyH6V+28Fc5lIjupGzH8O2BZh/N3YO4/bgKl4uwj8xKf8AEg/+2IJMuVNHr7Yl6QX6vR+wv+OAqYljH7N8eAMEOFZQO1n5Vt2/yr/M0PvgC3Do/DEibErl2kk7gltPl9vLt98LczWSfU4ZsvN+bmY/NNBI7ew1KEA+wP4YXZ4SGNg+vTsehwENjBXgEIedBWxYb+lb/wAMDo0BrUxG9YO8t5G8yqs9BVLn3AXp97wEKIfGlmJoIxIJB3YkgL0+u/asH+WuFRkSrPp10NtizKaOpBVGzteCnDeXWky6jxgrPq1qqDy3sBv08uk77+Y4s8pcryZpUiabw5cvIYvlBKaRqFH9JDQsYHl9T8t5UShsrmkEYkHhRsI1V5NDGkdqoSAXQ7i8MPDeVWbLu2TKpmIJyVsC30jZGPoVLDb1x64Tw95jmstmSFlA1yDwxTnUw8SNifQDcbqevXEnApZcvmiZQYzOtI9DQdBOmPc+WQ2fqKrpgzMziry9lIcw7tCvgzZd/EMenzKCQZIfcCRDR73tiyMymYngzEJmUTNokUEqyMosowsUBZ6jpi/zVkn4esmfy/nmuPxrHzIG3CgdCNVWfvgRx/NxrlZeJZLWI83o8ajp8Ig0XCkfMR5T6gYNXyYdouYowVFMux3ZxWxI66jd9cGMrmg66h0xkfFFC+Boa2mZFTYAEsfQCthvfoMMXD+cFE7RKVKxeQAH5tPzn/UMWLfxoGOwD4bzPHLq36fxNYMrKCcMR7x2Ox2IOwv5nikq5qZA3lVUIH1Bv92GDCrnP/eT/wCWP9zYApxngyyLdvqXoVO5v74zfmDghWW9bx9g79b7jr098axmmpGI7DtjMeeJ2lcai4jvbSoN0LP398F+M249npcrm2i8dpF2axsDaHoBff8AdhTGdcfpN9zeGfm7J00D0QXjND6EVfv5jipLwxgwXwzZHbfA6AGQk+ljEy2I2PbUBX2vF+KR0aZRAr2oVtS3o9xR2OKZRhEQVO7Ctv1dsBXfMFms/s9sTMby4Ff7wn/4jBXK8HLtEqRSOxB8qgEnYnYWMV85w6WEiGSNo2JLaWFHcD+AwFEZU+GD6nYe3/RwVyGQOgACtf5xyKNRx9bF9zvXfA/K5cyMKFA+UfxPtQs/YYtZrMEIzKoHi+VfURqe2/c1fY+2AtwNrTMTjZTHoC+jHTpA/WFA4qTgSZZXLgSRtoKnY6D0+tHb7YcvhiSEDkGVRmFuIAHbw2N9OoP6PfD/AMxcEykmQmI3jkp0ZVoxglVbetgjEuVO4F4Myvz2xGr2GHT4Z5MPmJWYjaIbn0LC/wB2KP8A5a1NJEysGQbEdGI3JH+Epvgzyvlljy0kihiztYob6R0B9dqNYKCcN5hrMySvbJJIT8xADb6eg6Vt+GNC4LxKTL55JvDYrm4qDFrQuCCpBrYsvbCPleXG/JmoJqdC8O+7FNiK7No30+uNF4BkY/DhhZwgYII1fciQAnSA23QfasC4v8XlaVpJ2y8kZjjpJLH5u9RJvuptbH8seOE8XjngXK51FjdIwVjBI1bhhKjH06juDirnc40X5SHIWlVfD/4iCSOm9/hhi4jyXFmRGDqVly4iR9joBAs7gj02/CsC5K8Q8zxyFslmKKvESsgaw8VUS3dXA8xJ29MInM/FdAWWE0jJ4U0JYNG6oSqsg9dIskDrh2yfJUTQPFNGqTCJoyyfpx35TZ3o0DpPTpvgWOTcqhhgzkaDQjFCBaP6jpswA+UdbwJSpA7ZPKtMTqiVayZY2Vd1IIrqGjXWfewMI3D+M+BJqBNhhXrR+YffGl8YyOXaRsoIxHlIhoBXZlndderfb5SF/wBWMrz2X0nSQAyEqfezsfp3wWcxonJPGis+ZLN5fKy9/wBIH9+32ONT5W4mJhr3skk+U0SfT2xg/DYnVViXY0SSTWo3ekH09B7437kbLlMhlywIZ41Zgf0SRdYs4xBx5gOpA+uIZOIKD1H/AEMDuN8Finli8Qahv5SSBt5gaHcEYz7i/GdObky9eQSlANR7bb9+hwVpz8WjBqz+H1/lhb/KhJmpmU2Csf7m2xHByVkpZSCrn9LT4z9+uwbbrgXyxGiy5pI9kjkCLuTso9SScQhw4/JIU0xkb9b274z7m3XHNESqoFHYsx2B3roeuHriSF9KnrV7Bv274E8SSwoKKbJBaj5RpO4s9bAH3wWesg53oyZYx3RDVq2HzL0B6YMQcLnlzMYiWMsFJPmI6fbC3zLHmfFhOZFvZKpXbWun/UdvthnTjOayUkc8kCrqVlCvqG3rtgX8B8hlZI83mkkVfE1JqGrbf9+BnF4HWFNWmyWIAP8Aixch5hL5rMSlFQvVg3tX/fH3imUYZeF52jjEikoFvxCNW9qR5SPveCiPCOKpl54JTE76FPlQizakdyB39cUeceKDM5tJo1ZNaMoVtz5SBWxPucR5uTMZeOGeVVELUF00S3lPzemO4aA0sUkhYIImawNyWOwFbkn29MEB8lkSyFEYAg6R2s35zf0rFTOyHW46hfKo7UNtvvhpyXCZjlXIy0moq0WpjpQ3vqAajuKG2L/BeVopIysoEMoXzKx2AF+az0LVgoh8EANNk/7/AGF9Ki2Pud8afzHlEiy7yBvDGxJF1ZYAnT0JboR33xmPw0hTKwtJmAIg0jmJz8xtNI0jqRYNHDZxHniOaLQscqqSCJJVKLQNmg25/DGrxiS6A8SV4syutPNoOih5XB207dP1b+mPWVySpDUcjOXYuRo8yME0stegFYn4/wA9ZCRELW6i60iyV1Xt+cvYgH7YD8D4soJMMizENKQHbf8AOMeu/wA2nYYy1X2WIPMp0+Dq/OIdOwaKkJHm7gm62PTrhjz88T5Xy28msOE31EAUGA+v4dcKnxAzYkhymYy6+SIVt86GwWWQfok1teHlQHihlMnhMFHmK9NQsn38tiu+B/A3iBkmhKmmvw1WTbzVJ5rHWwPLeNKgUh9/1QPwxmGaz95soNkj8ICl8pBkW9J9DZNdsaJneOwQUZJACR6i6vbBP4n4zG3hM8ZIkTzLR60bK/Qix98VuKZdZwFIB0090dj1Wv44HTfEPKgNbEge388Uo+aVXQsS+K2g0AwAAbp1Nk7YNSA5yUTniC6iZQ4ZyVoKyRKf2ih+OAXN/BUMUEkQuQ2yIdix02yC+oq5AT9MNrcaozmHLtLK+00ZOkxlY/LqvY3hO5mizOdggRUKPC4bWzBdNrZAHcYGAaQxvw/LOp1SiRw36ykITZB7E7ffG68s7ZOAnaolG/ahjJf/AC6gmjzCyqWKj8pFUo072PqBWHvlvmBXgZZiFSNtTszUNLbqPpq8v2xWMyj2dm/ORtuTTaQPSuv49sYlnc1r4swlakGaPiXsaY77gX1rG3vJeZhI3BRqPbpjIOIcLWbM5udWXbMsdtiSjIKsijhVt60STMouaRl28jL8rebzIL+X64WeQ2JfOGq/2hut+rV13w9xcZDzsKZSi72RVEizd7dPbCny7PG8+bMQ8ni0PfrZ/G8RqcM3AfDzEZOmQFTTCQFWU9x7jCdzxxWCKVstJN4bvWkoPMuqwLPTqOnth94VI8cCnMMnjVcrKKUt02+wxm3MvJuVinmnkjaYZk+RmkKqpYHUpIFDoNLH1wSQsZ6F8mypm5EmkrXGxNmgSY1v11ebAzmjjWazTATvE+k7BR6+pva/fBjmjh0OacSx5iJPDUo7kkkaTShV/TYDYsPrjpOFyDK6IZoHSQkzMNyujtXfBfuLPBOTJ54FzkTK07hxpceRQPIBt1PcYVszBmZQ5zRZZFk0PqFnZU0ooB6k+nfFjJcy5nJ+HHlJmALagmnUHJ9P5WMSc28aneX/AGkss4cNp8Pw1KgAnud/vgGCLO5XJxJAqvNIwHlYArHIehdm2LDroHTBj/zFBlMtJKESSfXpR3VbPppA2FEnGT5rip8QsgPlcvVkar3s+9nBY55GmgSRii6y2oejFdXcdRYv3wZ56ucQ5ou2zhnlls6YfEpF2tSa309fwxJy5nmSNs1OZJFFaFO6s5aggsm1Gx32xa5lgywmj8CXXGHZWXzEK2m9QLEt0Okj5RtWFzivF3zECRCljEjEIaGkDYD7nBv3pv5d4vWrMZhtTsXVlceRaU6Qg7Vq7YK8OykmcT8plQsAdamRwIQo2twPODQ6VhLyGVl/JoYhqklMx8kSh3QBb6Ym5w5reVUycYkQbGZZFCu7gCg4ABAoDBPLFvm7mvKZhwscXjyKCA8dRL+zdh7nFTgivn5QI8uymM00kQVQi132sm99t8B445c3PDCpWLogGnZPWwFs13Jwycy86fksf5DkvKqKFdlq2I2LH/F/TA34MZfNGF4ss06zTliqhIdWodaa9ya7ncYLcXzLBo/FMauwXw8uQbZlOw0g9/2YWzmRwiMlT4mdzA1NIRZjXTtVdz3xR4BI6RPnXk1ZiQ+Hly3yqzrbyemwB++DOfdNnNfMpiUBWXxowA50+QFjqChRuxXTt74Vsu0s8niTSGCLSZDLOuskgbggHyMewqhgG2YD5WdjITToEI6nRfcdiWJse2KfC+J5iK2KNLETUituCK3Go7/wwazDnLwArJAJZ53MiCRo1AHhpVjUa6kbge4xQ4tlJmKSgrI0rHSiLpcaQT5N6oBRZ/7YKcF482VdZYFkza5itCEHVCq9L0DUQCdO+1Y8RcVzGVlaWSCEeVkUNKNMfiG2ZKGoXts3fBI+8t856rRnUGTfWejNQASbvfYVjymallmEbRJI/aJmBIA+YEAtuP2YVOLcCZizw/nVY2wUgnYe3YHBzhnFA2XAmglfMSOsWoMYynva0abykn2wXgmmSEGXnScLA9khtRNpfTX69qwRynDwQqrqkWVQxXSw6d99tjvqJrFfh/KZzjsZCy5SMBE3rxQoBFnqQXLlpO+2L3MvOMGTRYYzpCKFSMCwg9x1INbasEvpq4fxYQLH4p1PGte7L+iPrdYWE4VIIswqxsGeZ5AQ11qYNXQ98KeS5pzUg8SHLq6ILIL2V/xFRuB32x6g+L06yjVHGw1C/DveuwDbE3i26Xh8i4xofMSfkoVpEOt9hqCnYEaRffAz4am1zJK6NUt6fS7xOvOkLNHHmAA7RlmWq06jtY66vp98XuWcqEkzGltasyspreiDV1iLvgPHzsks0jNLpgRdKrqq3qwd+owm8U55zOZgeIbpJsB3u9iK6YFpyezTyRGWMFQKbSdL3vViwvrj3luW2XMtH+VRqqLfjDcX2AAPWwdsGRDlzJnNQvrEkb5ZGtk0g100jUCTdbn1xLw7lAShvDllhWQfm9WlgBVlZNL6g2xrSK9cTJwnLqZI5MzF4vhjUGVhd+ldTgVxHlOOGONpJzpK3SjpRO41E9V6YBoyvJbZR4sxl3in8P54SCVa+pBrY1Zx3GZhxDRFKY463XSATV3vJQA/Vwm8O5hGWSNYW8pYlmb+OJs9xyWZJNDALSUoAUks9bHBp7k5ezLWNOslqVlOqwOlgdMScFziJmKzUSFUIuxZj72BiouRljVjmM1HAHAtbLua3FKhr9uK/EOIwuG8MsT4ZVnKhdZJHYb3t64JmmPnbnPLymVMvEdJQjUVANmhY+mFbKxTMitDl5H3NsEJVq2612PXFnlLlds4xXUI4yNIZt/N2oe31GLvEIuI5WJ4U1jLoxorQuzuQAxIBO+Cjvw6ZoFeSaFwAWct67DrXmqwOg7HC5zzxI5jMCZIJI1VQBIbJb0ZjX4XvhmyeazWUgV2WKVtOnZjqrv5a3PqcfMnzUHkjDxukDWJRQ0Pt1IdbFH0ODG5ALkrikySSPROqNgzlLpquge2obnC7kc8DPrcXZLUNyDYIr1qv2YZJpUkZvAdQIixRUumrqx7KFTyL1sYXo499SKTputAs13uvuLwa/0+PnGa5Cxt6JOwO3t2GAvGuKDSURwwqr20xatgTVgXi3lORUlRPDzipFMuoBoS1EDozjp9bGAnHMhFCHjjIZgqW17NX6oG1fXAj7JlQyqEYINRGrUNLFVFncA11H1xLy1y/Jm2YM/hQop8Zi58i/TuT2HfEHCMq0ixIHEYAkcuw8sanYt7kqGodzgrxPiSwRx5aLW8T/nn1WWcnyx36ChenBRbi3NCQxLFlEdVVQB4S+dwNrdxuFbrp6jAdEEkbz+Mo0C2jy6XICf1i/VR64XZ85MCUa03JJ3U+u9H02x8ynFJFkDqoQhSDpWtQ76tzYwE0fHHDDWsb9wSBqAPo17H6Y0jkMjNsfE8yQfpP86k/oqRs17UfTrjMfH1IFZAAw8rbiiDuAPQXjXuXU8HKxoK11qk7Ehaon8RgzX34j83iCLwYSDITpUdKFYylcjKdb69YaupGok9gCb2x45j4i2YzTyCyASFr0Hp98fMrlkZ2UyALQLMV8118ovYfU4NJMu8uTZZ0ZFZGHyyC233DITZH2wf4ZlI580cyqBYdbO4P6JCgsNgQBbKR+/A/gvKEhjfMZi0y4BNpTFmA8o2269bP2OLnCYWy+SZnQv+UPZ02bSgaFfrOAK9B9sE7wT5rnizCD83IJEj1qUC3H6ayOoratyMMPwpzLyZd2kBDWo370Dv9Dgi0+X4dlkDxh53XV4Z2J1b6nv33047kniMk/jSyldTFTSgAKKNLQ6UMDC4/A85loUlyIVhmB5vDOoqw2B3FAV1NHFfiHL8pYDNRRmRwJH0ysNh0+VKv2wzcrcPzbQKuX/No43atlB6FBfWsNHDeT403Z2LbFiW6sO533vBn4yvPxcMjLB442lsWHlcncDqxF9KO/TpibLZrI+DIFy+XKgBjcp0nTt3Fj8MXPi7yW8cn5VCD4MlCUht0a9mo/om6wq8eyeWhkyseXskhTI5YmiWUMoB274LRDifEsobeKDKE1uIixa6JobV2rAHiGbiVCFSArKBuhsqB/h9QcaTzByRl8vA8uUUjMgalDNqs6ksgXXQkemM8PGc1G9sEZdwV0wgn9ZSQDX1rBoutEp3VDpB3a9t/Ui6x7ZVKGomVu3mJB99/TBjPcxsCp8FYje5BRrB7EBK/HBDl5pM4zxx5dirCgQikJv8xcqKA9sEXuUuTpM1l9bZ+LL/AKSx7EgdAxANgX64owcbmy+YeCaVZIx+mu4boRTDDXLzHJksqItalgwUOApEmnZhQBK+YEV0rCdzJn2bTNJHoaWzWjSorYVWBPZ6jznMzyZtdMoQfKH6abPe/T1xpfGspEMrqkjimYR7S+IF1PXQIdrrf3xif5cA2pV3/WNdfbtizxTmKSdArHatwOn2H6JwRZThrMFiicPJIQVWwNq3BINV9SMajyr8N4MoNU8hllIqlNKB6V3Iwv8Aw0zSTkjwERoFvVGANQPrYst9xgxxfmVEzDKsgYGQA12sdKwA/j3IyrmDJ4zxwOdxoJKjvpANC/cHA8crZZ5X0sxhOlYmOzAKO46bGzhzTjCSoQOncn2wrZrPruRslfMSBfrXpg1pR4tN4cZgV9QYhS3+FCSo9f0zf3xFxqYyW/cOB/lUKBt9Dv8AfDTNyXIwYGFm2Do0ZBoFep/Dp74XuC8JnSWNny0joHsgjqfez09Rgj5Py08cfizSCKOQUvi34jA0dQTqV7A4OxcQyrQTpCrW+nXI6fMQNwguwDW94U+N5qWeeSSQszaiK/VAJ0qOwAHbEcERMEzWfIY9hf6RI/hgCzZ9FKmWHaKu1BxdspvYGgKw2cK480uVLM1t+c3Yb1qFDb0FDCBFIyxxu1vrLAKTYsULr1364KctcUIR0bsGq+9nf92Bexa4DweGOD8rzj1CupYYUPnka+nsPfAGbjimUusSqpJpf3We+JuHRCY/nJCsMClye+56V7nbFXK8Had5PDoKg1sSdlX+ftgpjbmts5HHl5HFMQAgVqjP696t9t6rDfwaKOCI56fV4MO2Wg6K/h2qyMO5JLEAdRjP+UYYC7mWbwr8iGt/NsTWPfM2UzUDhJJHZCisKsoF3CjbYUBgmPHMPMTTuXkYtIz6mdfboAG6AA7DGkfCRw2XlIXSNY269jufc9cZDLkrJN7Due+NX+DA/wBll/z/AM8FrWDPFDGq7Adl9B7V2wB5p5vWLKyyKAWCWu174X8pnfEIIVmtTQ1Hb0rffbFDOZB40dxF4lDZWZjZPteDM6mi5gzB4VLJmyJi62bGwF9lHpjM+MmI5mBIZBKglFNW/mZTX0wW43zvmGERMfhIiMjonQE1uR0uga+uBk3L6wcRy0a2FLRt5+5L9tvYYNeSY1nnYEwK6kqVV1BXYjzoFr7DGMBo5JCZXMjEAilvU1fpdKvH6FzsKO0CuAUY01X1O/76xjPMnAUi4hNAkfkiKk72Rq6Lv169/TBN+BPB+AtPpd1EcArUQDv6qLPU9PvjQOBfEOEOuWhUJHuqpVadwLvue++EHO5zwEVFsGvNfrVC69sBeHM1gj5ifm7/AHvBX6EzXCsjKbeOJnX1AJNbj9u/1wI5k43lzG8DohVVqytgF+/uBeMnk4tLE6zM7ag363WhtsMCs1xuWQtbHztZwDhxDlbh8cBXxmaVhqjkXZRq3AZfQYD5blaCvEfOIYVNO0asSLBrb1vAXJcWKuGfzfXevoO2DmVzkeYjeMskRI6kHejsTvXTbBDhyhkYsrBI0bvKJSdBVDqNdBRpQfXfCvmsxefDOtKp1kEjpRG5Hezi/wAu58mF8sHddHRdSBCW/wA4LCvbHZbkyWGVZC0DB/KVj6XX4Xgq5n+IgRsooB+hH7fvgBwnkTPZkeIE8iGrauncgfTBBeBTO5jiSRqNny7L67/ywx5XPZrhiecxyRTEm1vUm1bruSPpgl/C1xn4czZaKSRmYxqUC03zayBtpNCrwpcQVo5XQswKnff+Rw+PxmXNp4EATwla9QBUFutFSo3wD4ryq6lWmkgjttwz19a23O/7sGlbg06sYllP+zoSzKg3utie5F48M4eDNEdWeKu3lBbt2xPJweJCXEkxiPaKFgaB28z0tfvx7fjEJy0hSFW0lLMhu926qgWvxODKLhSBkgrT+bMr0T1plofhgVLxG5dYUKoO4+vXDPwadpIEqLLoLemVQG3KggUxavqMBM9wi1YqwJViHHrvsR64KgmhX5VNBtwex9j98W8wRFlUiAAaRrkH07XfS/3HAxMwY6V1tW62OnuMSSPqT9dV2Xsw+vrgJ+W+FxzNKrpK2ldjF1G9Wb6jGgHlpomWEZqdWdVbz5ctEQwFAFdwbO9nCJyvx4ZOdZRbKylXDCxZ9R3xrHB/iCjQFpXBNVaxMigVsoDEk+5vtgM54vyrOmYmWaMVH5jIgIUgb2gPfcdTh1+DhvLS1ZHidT174TOeuc2nYxRNURUa621EeuHH4MrWVk/z/wA8EPvDeEFXS1q1sV7YIzZEjpV3ZrHjj3G0y5XUKGlhY9cA8rx6WRm0rtVA/bAwvc2cjPO84hjH55VPWhqUHevWhgnx5oII8rJmw4lGiNVTzAMPNf02OAyc7AO1qTKpIvSK227nEbTzcUzEKDYISzGqoenpgl60uKRBCJNQKC3Jb9mMJ5v5nZsxO7RohlQKxjYsKUmjZ2Ja+24xuGY5chlhML2VKjYGunvhD4/yLlcuqgRa0SKUmR2shjo8MAH74hP4x/L5d5LckAfrMaHtucT/AJDXzyQte/lfUfwGPTcEn0WEKhV83uVBbbsdhiH/AMNeNWdvKCCPKQTYr+ZxWnrMxQsgJmZ5NW9IaVfb1ODOa4ArpEywrCqqdbySqiyb7dGYg/bCrqUDo/49cRjLkiwCRdCvXrWAYslwaOWZFMIijc/OJrAFHfeycTcL5YE08yReCwjNBZJCNQvZgRRrCxLlHX5lI+ox4jQk0ASTtQ6n22wDbxHl+WHN3CkRMYBNuGUlh/jY2MNPKnLOdzLFnKxZfVqPhkUenkRf0T/jGFzlzk0KfGzw8ONOiNsXPp9MO+a+KMcEb+GgXSKjA6H06YJ01xZ+KN/yXtWwsdffEcyQsyxOBIpW0Ur+49sYVHzPO2Y8csDIWvV0r2+mHjI8xytHokJADa1oWVsb+b39PfBT4MtHEwCoFrChNxaGSWSGRQ8ZAPmFrYAO9EEdOxwMzPOjEkC6VSbPfav44TshxXTM2v5W2JqyNh0/ngTxoEObEOXmhTwYJXZXAaUFQB5RSkalBC9CfvinIYtBl/KMndAlEpd9XqdQP02wscX4yZPMCdA01q3LVtW3QYq8a4+cwwoMrClC2Aq37DrfvgGzPCSd1WN0js2PDKl7PdV06q2HRgPbEMnLRVj+UQOdNaHZDR9dQjcHUexOA+TOayysQY4/EAFPQLgd1bcXjQps/HNkYPEkHjAam0v3HrgEDjs5zMscMSoSopWDEAHuvn//AK3wAzXL88ZIMZsfq7/ux6z2faUyu27MwO3sOuGninGVkYGIhXaJAWHWzvtXfCoAZjgyCdYUkFEDUW2CMetn2x45jyMuXYQNOJQN6QnSL6fjhl5F5W/KW8Q0x8Qhg+90bv8AzVvh5n5BjLDY6ibYsB9gPasVN9Yjw/IO7ClJoi9u1jG3fD7hByyzxn9YMPowJGOz3LEWWVJAKImhB99UyD+OGUR1mZv8sf7mxD6uZ7g3isquPKvb+Jx0cEUTUgAvcfbGf8yfG2EkLAHO3mYjr7b4RuMfECTMXoJTagSeg9BXfBZDTx3ghbMyLGCdZ1rpHr1vD3yhwdsr4ksyhAygLvvsBZrteEPlWL/xARiCSVJYwPGkeTcjtpVbrGvZbg4ZAszeLQA838T3+uLEt2qA4isS2W2O4vCTxniYzQQ7FYsxHqFXqVrVR9no4Dc0cwFs3LFTKsTlAPYDt7YEcl5wvmDDsDLGwUHrrjIKfe7xFrWspwBWjRwtll1X+qdJBFH/ADEYxHnHIImezK2sejt4Z3BVTe2P0lE2lQCL2A2+n88YR8UOG1xDMOfkePy/8NX+Fj8cWkvwi+M+g7+XeqH/AFWJcw4MKmAOihgGBN+bT83ti3PmQ+WEaxva9XUbH2OK2TdVUEqa11RNb6frX7MQU4oJZTpUM7HoLJJ+2DUWWHDyTmEYZjSCifqg9yR3xJlecXgiqKRvELegBRR6MAPm6YrnmJGkEv5IrPYYs0kj7g3Z1N0wA7PcankrxHbpYvv+OLj8uzDLpO3ySfKB1PXr/pxHxbmVszIZJkDH9EaiAo9FA7DFqXned8qMsxDBTaueq9dvcb4EVeH8Elksol6D5vYe/tthmlzFsCF0eVQwF+Via37fojFWL4i1CiCBRIgpZA5Fja9S1Ruv24rSc8O7u+iLVI2oqYtQG1Vuw/dgcqDjeZPcBRuBfXrvX1wIjkUoV8llrDE0a7j6HBiXnJ9vzWWJHrANr++PQ51mAvw8qPpCuEUc4DwL8pyjIsiNMtlYwRpcddj6jpWFzIcAD6pC6iNdpDoY6D6aRu32xWzfFNcgkFButAaVX6AeuNL+GHMxljzBn0eXRptQABek/vwLSpNwKKIKkkrsCfk0HSdtQC24KeUhrvvWBsWYiclY0llo7b6RXppBL/8AywS4zzfmvHljSbpIyqtAUFYgEWu9qBgTDzrnQaGZZSO9KK/BcB6V283h5NFWqto2f22aTcH6YdPhdy7LmMyXnB8OAaQpoDU3Stt6/wAWFjiPM7aCn5ZPJW/QBD7Da8a5wDLjKcGaViWkMLOXo3uNhQ7i8EK3wz4T4UryMxNvMUq68jCMnbbeyMalkMpqbUwPTCT8M8qkUUarqoxavN2LMNQ9rO9YexxGNZFjDG2DEEXVqQCCeg6j/oY3OJ2gXP8ACRDEsaszPmItlFnyOJNh/wAGPZl1ZmU0RaRdRR+U4H8SmzJn8UMNiQFdQqgV11De9q++JOE8UXMSyyLQ8sYZQbCsAbF96xm0x+bpms9cfIyLF9O+LkvCJd7Wq674i/JitXXXviKefhxxtYBI60r/AOP5WX0274bx8RZZBpAVCB2/h3xluUQeIdJFaQWH8sF4s0NQK0wBIIX5jfSgK6YGC3FOHLI7MC4eQMdQa9z9em2FfiJMDRTQuyuG1bnzKV9frhoy58UEKykr0A9cTZHlOPN5hnkVnJA0oGoWDTFj6D074FbRwh9cMT9dUSk/UjrhQ515UXNzxQlxGziWtrLABSQPvWHbhHDxFBHH2VAOvoMLPHJn/KBI6qTlpQV2ohGG+/e6xanxivNnKLZERNHLI0ciktfl0upIYbdRQwAK6o176pOnqdNenfGx/GXIBstC0aixMPwlsX+O33wl5PlZoZspEQXn1SyMoPlVYwQp/wBQ/YcRohvAVYpQJusEU4JKFZnBjAG1Vv7dcWsjwXXlp8xItVupL6DZ3tVrzjfA/M5U6b1A+auvX3wELGLRRVle9z1GI2jQCwxJ9CtftvHjMR0cRjBEgyzVYViPWrH7se48s4NhG/0n+WDnBefM5lIhFC4VASRaAnfruRglH8UuIyeQTKL76F/jgAEvBswqBzE5Vhd6TX3xJwLhglk0kFgo1kD0BFj6EXgjJ8QeJFNJzLlflrQlf/XHjKcy5pHY+MoJQ3aqLBHTZcBNxnk5vy2XLwKS4e1UkAsrem/Rf3YuZfk/iGVhncJ4epKaM+YyIOrLpsbHHjhvxDzIzAzLuR5l16QN16MNxuSu22Nb4d8V8lOG8IO8iRO4BWtl3Is7b7YL9Y8/J+ZkRM4i64iFtlPmDHboaP3wxnkFoss+Yl307lTXrX44McK+OjMSDkwb6aW0mu3asTz/ABt2CfkjaiwUgybDez+jvgENuHgPE7vEqUDoBNgE9D5NmAw9xczK0TRHVLGCFA1VQBHQjFni/wAWEjS/yUnuQCB9e3TA/O/FxRIIlyiAvRBLbEuKA+X1wL3TjxXjS5Vg8hQWthkBtqPQDpQ6k4SeJ8xZvMtKDmjlIkcIDHEXJYiyTpoqCCPN064bBOuayCPKoDsh1AfoGiGA/wCLCRyXzPmM7mXiEEEmlR850ikJF7dW3rfBLcmxbg5ViiTU2agzBq/EzOtwD66Nex+mGHlDKGMzKZVm+Q6lXSu4OwHYDBqfOPDGRJBl0BIUAS7EntulDFHg+aikmnaHw9NoD4ZBXUAb3ob+uAzzOcHG+2+k2TeBUnLeqNW02SNjfbGlZ3lR9wy39Gu8eslyk5QAghRsO2C9ZanA9Lpa6bNN77YLZPlaRxcKg0bvvt6HGjtyQCBve9i8W14RJGVCdCMEyg/A+USiapFVR3CrucMnAuCrFMWVKVlH4g3eLPDsg4HmFnBKPLnUrWdtiMWJYs3Xp74SfiHxzwwFRbd42K+jaSpr1ugawy8XldY9S9axjfNmaeWSOVZPNE5Kjr06jb1FjCtQ6cMnHEuHwsaJ0pd9ijg19as4pcL4UsnGM64sLl4liB7AuWZt/Xv98S8o5yJA8ccfhJ5ZKIP+8O4360SSAOgAxZ5UzKNLmipfXNK7EdiADGpP2XEScBuKclRywpGy+IIoY1StidKEXt36HGST5OaONgR5dVbjf6g1j9LTQCOKRhTeGDftoQbfux+auIEGHWBu0hI+hJIH7cFkyeu4iieF5VBrqdR/6OApXBIuxNWKxTzCkMdvwwRzoavfT2vHZYbj64MZJhlwVzGUWTUNSlmKmvYi7xOOaRWmPKwgnp1Y4KoyhmKqvyjoBv1wRh4KKLOpIQF3fTYodsWYcjmp3KLlijVdpET+2xWCU/w04kIWfSRGASyltNgbmwGN/Q4Bc4dlk8WGyNLTAUaqrsfswZ5nyzHPZtolEccakEpSgjSL7gUfa8D+U5yJovKhDSL5WFjc716Y0PjnM6ZPiOcRoqiaLQZFAJU6RV2Om+BrJ+DZxo5VK72arr2va8XeL5qSWcFQbJugvcfWhiznuMZyPQjsgHVWVEsg9NwtdMUc9nJCFeRmYyXWrsFNbDoL9hgCSRnxEaQPpUi7vSRe+I+ZeIqJrCIVoUoPTY9+oo1gG+ckAoMwX0v+eHTl7l+JYJMzxGSMQ5iOo9LXIGJ2OkbjBDryXmvyjJgnpdj71qH+uwMLvIfC85Fmc34CRsIpCCSxG93oUgfNXrteBXB+evBjeNJDpWJREukU7LS/a6Bv1vE8mbz8ru8AKrmfzp0eRNR2Ksemoad9/tgZ5gvzPFnjGzTNIUJ1eBK6ArXa1O/rXtgr8LpYmhlMKMiah5WNm6N9O3oMZnxLimkaMxCZZL+ZgV3HU7/N9emNC+Dj3lpSAB5+n44DZfCHoMfCo/pWJMdgINFgivxx7jUgC+uPbNXXpilm+KBK2u8FXSO+B/FVV468Rk3sMh3BH4j8RgfLxF9W5oDtisSBvRrr/XBVDi0OYaJo481TV5TIik/sI/8ArjBOYMvLl8w6eKWfqzLYsnG8ZyQWDe60b9sYhzk6vnpWU7E/uwKiyXEs10Ez0SCbN9Nu/scav8JTqkzjAkr4iqBfon9TjH4swQCL6iuvrjbfhVlPCTMHu0pIH0jUfvwYvvgr8QJRFkM0dWku2xHWyo/gDj84ZrNFhpB8oNqK6Y3D448R0ZNFFW8oB9qUn922MJZthXUe2JG7fF6KZR1C2B64mHMkqRtCukI+5tbP4nFU5glrvt0qseM3KGAO94qLM3GZZgElksIDosAUPSwMHOQ+NQ5R2eeAzA/LpItSO+9YXPyhwApAG1gld8MvK2dysQ1ZhiruSfKqmh/xKQv4YDRo/jplkB05aUHvZTt/xY8T/HqFhQyrmxRt1/S26KT+3AZOOQP5IZVaKvNcALKBvuVA/dhq4BzXw9oQdLDy/Ocs+k7182ij98BjvCQkmeioqkYmBFtWkaie/ph74/x6LwcwXjglqY+HclvMSQGGlTZUdMJ3FVrMXEgcSZiVlHrpkNfo7DfDZw7lljLlUlMKzIJAq1ZZpPMpJoXpGBy0gcek1sWWIQLf/o70n+W9/f74t8XiEkMMylSigKfWxttg5zx8P5coI5Zm2YaWdQWt+pJ/VvAgT5UZF4DNchcMh8Jhp7svvfrgFnMSgnbBPl/OtF4jpl45hVHxF1BPcbjfAhlHY/sx7SYhCASL60euCJZczqdmIAvegKA9K64feWOJNlEBPEssY23bLuHkG/UEdjjO4IyzUMemSjV4B35pzXDp2LLmJiASaVGIGqth4hsKK2rDl8JFjGXlETMyaxRYUe97XjEvENEeuNl+C/8A7WT/AD/zwGoZXmIHZhv3rEs3HgraSBZFrvscJ2X5jqtKsbNEja9rHUbjEcHEGllAZTp0sW1b0T+rgD+f4sGs+Y+17fbAgThzRU322xI8hFKU02PT8Pvjw4o6jQ26j+OCyvUud0uCeh8q3098fZ8yCCA90NgDd4rZgF0YfdfasQReIUVqO46rtWCp1lDRr5LNfx9cY5zV5c7ItVvsKPfGuDh9Ahm21Xu19vbClzdkECnMxsGlUbgr1A6G8AiyZYgeZkQE1ufv9unfH6H5cjVUjAe2mGsd/wDdrePzomehc3LCWZt7Rt8PeX+LQUR7MDCjKloDVgCiSfbBn6t/HDNFnhQHYln37UFT+JxkrxFdjhg5r5tOelV3W9IIGwXqb6DAKWe9gAADgtupfBC7Md/THwFOmktv3Nf9sfUztXao19yN8Wo+IQ6f/RJNg3Y/5cBEmckBYI2kD9HVf4WN8S8KzKhy8upgBuPXfEDOGMjKAvcD09sVo9RoA9T0wR+k+U8pkzl45rRUlT5WIH4k4OHmnIxjScxAAu3zCuuw9MfmrinB8xBHF4hfRILjtiB0vy71VH0xpvwe5Xys+W8agZAxWVX8w23Bo9DRsYJzCq+cGY4pJTVF+UMBvtTN+wFt7wYkdspmspLKPE8IFHVT0C9GHqQDj18XeAZeLPRaWECyRFpNI/VNLpA798UuXsyucdYkdnaKNr1LTOP8N9/XBu9atLxODiuVljWORo3Urr02LrY7HGUZv4SvFGQTcnYX1rv7YsxZjM8OMkkPiLGQNaOKAB6kdgaw1OS6xy6LITWHVxqZauiCdycGZv1l0/BRlCXZS7AEKoBIPuduxwr5kEsdS6STdAV+w4bubeJZjNuZCVRFWgobTV7kbfN74U5p7CgsT631/HuMBHlpNLe9HETH1xymsfZHs4DwMbV8G2/2WSv1x/HGMQjzL9RjcfhdEVjnBAU+J0Xp0OAsyySM1nyrW2kk7/fpj7KjPLDpIUbhnoEna68ykDvgfnDm3EPhBFKX4uvYEnpWI8tDmREUlWIt8wdT5V2IN333GJrRkljUAqzMTd2W6fcYgGaA1KdJ9AzE/wDfCpHm80m1ZVrPzObNVjvy3Pqq6UjJBFsgux7DDYhyXNKSLZSOh2O2BvCcvu8WlzpewQSBR6dcVuH8wP4JbMKEcNR3Av63vi5FxAs6ul6CtPp9fX0rDSLEcSgnyqvqWN74C8yzSHLzDUhHhtuB6dsHEII+Qt63gHzRKVy03lRRobYe4r+OGqxzLL0PoO3bFyLLFhd4qxLXa8XBmgE0gb4rIbmABte+IbxJmOuIxgOGJU/liM4liTAehteOy6W6j9Y6etddsce/4YjVsFfongnCctnsoctMGdoqRg1jQQBRjNDYgDfAnlzhzcElmV0d4XKsmY3I0lQCGC+UEEfpViD4a80ZZcnIC8gliDOwZvmoeWvX6Yf+VM9JmclDLmFXxJUtwBtR6Cj7YJOYy/4vcFkzLw5yAGWMrpJTzVvYIUdvphCyazCYOyvC3XdGWz2F1teP0hHylFGNMLPl1r5YiFXc70CDp+2CUfCU0aDbgHq51E/c4KxeLj0zxeDLmS90JEB11fQE6dsWODZaMQ1Hod1LVqYFgL6DtQ6YbOfOXAt5qAKsi0CnQMBe5AG5xm2Uzdga1DM2qiy7Df1Xp98FNXDuGwnKuixqQVJrqen88Y3xPKlJWBUgBiBqBHT64ecrnGQ35evuBWFrifHpBM+iUgE9FNj8WJxNQBRO+PBGCb8clb52Dj0ZQQf2DHl+LbUYoD9Eo/iMVFTJr+cT/MP3jG/8nZfQ04qvMp/FcYRFxBAQfBSwbG7Dp9DjcuReJGcTSMwYsU6WP0em5OAYuNcBTxm0vIg/VVqH7sDsxyvHICrvKwPUF+v7MdjsB4g5SiRQqvKqr0Afp+zE7cAU/wC9m/1/0x2OwFY8nwltRaQsd7LX/DFn/wAvr/eTD6NX7hjsdgPJ5bT+8m/1/wBMQz8oxOpV2lZSKIL9f2Y7HYAcPhdkf7s/j/THo/DLJfqN/q/pjsdgPP8AZbkf7s/j/THf2W5H+7P4/wBMdjsB39luR/uz+P8ATHf2W5H+7P4/0x2OwHf2W5H+7P4/0x39luR/uz+P9MdjsBJF8Ncmt6VZbFGmq/2YOw5BkAVZ5wFAAAYbAdB8uOx2AkMEh/8AyJ/9Q/5cfRDJ/wDsz/6h/wAuOx2Ahm4cz/NPOfqw/wCXAdvh/lSxY+JZNk68fcdgIv7Ncnq1aGv11f0xabkjLnrr/Efyx2OwFJ/hhkSbMbE/X+mPn9luR/uz+P8ATHY7Ad/Zbkf7s/j/AEw1cpco5fLo6xKQCQevtj5jsB//2Q=="/>
          <p:cNvSpPr>
            <a:spLocks noChangeAspect="1" noChangeArrowheads="1"/>
          </p:cNvSpPr>
          <p:nvPr/>
        </p:nvSpPr>
        <p:spPr bwMode="auto">
          <a:xfrm>
            <a:off x="63500" y="-1049338"/>
            <a:ext cx="2105025" cy="2171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4" name="Picture 4" descr="http://lh5.ggpht.com/_0Bf1aniy7sE/TRo3TsqYgjI/AAAAAAAAAKw/OsfuLkVJwGE/Factory%202_thumb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146733" cy="4276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592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Transcontinental Railroad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441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1862 Congress authorizes Union Pacific and Central Pacific to build railroad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For each mile of track laid, they got 20 square miles of land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9" y="1981200"/>
            <a:ext cx="429618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1818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Knights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Wanted to include all workers in one big union</a:t>
            </a:r>
          </a:p>
          <a:p>
            <a:endParaRPr lang="en-US" dirty="0"/>
          </a:p>
          <a:p>
            <a:r>
              <a:rPr lang="en-US" dirty="0" smtClean="0"/>
              <a:t>Fought for 8-hr day, sick leave, better pay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752600"/>
            <a:ext cx="4550309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7108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American Federation of Labor (AFL)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Formed and led by Samuel Gompers in 1886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Wanted better pay, hours, and working conditions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779762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433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Strikes Turn Violent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Homestead Strike in 1892 at Carnegie Steel</a:t>
            </a:r>
          </a:p>
          <a:p>
            <a:endParaRPr lang="en-US" dirty="0" smtClean="0"/>
          </a:p>
          <a:p>
            <a:r>
              <a:rPr lang="en-US" dirty="0" smtClean="0"/>
              <a:t>Pinkerton detectives hired to end strike, ended up killing 9 workers, wounding dozens more</a:t>
            </a:r>
          </a:p>
        </p:txBody>
      </p:sp>
      <p:pic>
        <p:nvPicPr>
          <p:cNvPr id="1026" name="Picture 2" descr="http://upload.wikimedia.org/wikipedia/commons/thumb/f/ff/Henry_Clay_Frick.jpg/200px-Henry_Clay_F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3429000" cy="4697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2189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Haymarket Square Bombing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Police tried to break-up worker strike and someone threw a dynamite bomb</a:t>
            </a:r>
          </a:p>
          <a:p>
            <a:endParaRPr lang="en-US" dirty="0"/>
          </a:p>
          <a:p>
            <a:r>
              <a:rPr lang="en-US" dirty="0" smtClean="0"/>
              <a:t>Ended the success of the Knights of Labor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2857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Government Helps Destroy Unions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Army was used to put down strikes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Employers used the Sherman Antitrust Act to get courts to file injunctions against unions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047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Effects of the Industrial Revolution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Agriculture declined as many people moved to work in factories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Many women became office workers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By 1900 2 in 3 workers depended on wages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270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Company Town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Created by George Pullman who built sleeper cars and other railroad cars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Where employees lived for rent, but cost of living was more than paycheck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2133600"/>
            <a:ext cx="4565650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0120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hQSERUUExQWFRUWFx8YFxgYGBwcGBkYGhgYFxseGhwdGyYeGBojGhcYHy8gIycpLCwsFx8xNTAqNSYrLCkBCQoKBQUFDQUFDSkYEhgpKSkpKSkpKSkpKSkpKSkpKSkpKSkpKSkpKSkpKSkpKSkpKSkpKSkpKSkpKSkpKSkpKf/AABEIAOIA3wMBIgACEQEDEQH/xAAbAAABBQEBAAAAAAAAAAAAAAADAQIEBQYAB//EAEoQAAECAwUFBQQGBwUHBQAAAAECEQADIQQSMUFRBWFxgfAGEyKRsTKhwdEUI0Ji4fEHM0NScoKSFaKywtIXJFNUY3ODNJOjs+L/xAAUAQEAAAAAAAAAAAAAAAAAAAAA/8QAFBEBAAAAAAAAAAAAAAAAAAAAAP/aAAwDAQACEQMRAD8Ayyi0OSvdCqs6hRsnDEMRqnI8oDMNYCYqqQQwUPCABQgDF8y9IYqu5qg9Ygw+1qKe7T+7LHvAPow/ljlAKbLf10YC37Odql2QsKyyfGlgSPvIeoPr5RsbSsTgmckhaVBwQXd/fu48I81YKoSyvzwfHhE/s92gVZV3FAqlLPiH+dFcdQ4fiAQGyQpgUqqDnn+Y98AtEs+IUvN/UHHwfoxbCzSZqQoTQUEOCAdacK8DSJNh2PeVdJBSzhQowz5ajKAxqlQxE7rqsai1zLChZBK1KOJSlLPzY+UV83algBLS5iv6B8ICr+kwhtET/wC3rCMLLM8w3uEM/t2y5WN+M3/8wEBU+GKmvhE+Z2gkgOmxSh/EtR9CIsLDKVMDmx2dD4ElQNcGBmOfKAzilnMQ3vmjZDZq0lxLsoOhQpXOoOMQ9oW20yAVJl2YpBrdlJp7n90BmQol2D8PwiRKQsiiVHlEqZ21tVGKA+QQinmjCByu3FsALLDjDwo/0QCyrKurpUDlT5ZxYq2dNMpky5hJxN0tyiuHbm3Fvrv7o+DQ6d22tlxr4Dl7wvhWOA8bNATLN2UmuFFJDnAuGAzO/wCUKjZKyMGRLBKlGgoHUeAEF7NdsJ/eoRPUVy1m6XqxVQMT4nfUtXKI/b3tEZYNll0A/WNioUID5Amn8pgMquUu0TFqANxNSf3UZA8WJbjEaZMAIONPI44bh730hsm0TAFJGC/apQt8A58xrUdomOWB4n4VygJS7QyQRrdOPEPpoOBiOqcVZO2AELZQVBaAHcXh/KH10GJwD6xFE2hajwBJ85gw5nXcDpTnERayA/WUOOLQyYaHrMQFiJrAjXDiQenxdojoQVLCQHcgedMT8dYlWmS3IPzPQhuywAJkwt4E0fAlTgBnF7N0nEXmqIAVvm3pqiDS8Q7EO1HY4Es5GReBoWRjA5KHIc8fz1h6s6On0xauIxgH971mIIpDkPqwIzO7TGIxI1pD0TeYxgLrZG2F2csp1SziPc434Y4+RjfbOnvZp6kFwU+E5EEgH3UIjy1U2jHB6VrXX5xbdne1C7KVIcmUvEBnGHiTkFDTA8awF5L2fMIe6XJYlTC8akBzibox098WZsuY9EqINQ2mNdDui/s20++mS0+0hR8KiXV/ECAGwZmpnEXa3a20GYvupvdoBupCWHAmmcBSf2NOP7Nfl8oLJ2FPNO6mHkflDLZt61EAm0Ti5IosjAtgCIiq2xPVQz5pG+Yr4wFmezVpb9RM/pIjRdn5SwkpnAhYyJ+yMMMYwarSr95R/mPzhbLtKZKVflljm5cEbwcYD1dI0HzjLdpJBWsS0KlpYOu/MSnHAC8c/ES26Kab2+ntRCATnU+6KFdoVMUVTDeUouSc4DQJ2Ac51mH/AJ0QRHZlJNbVZR/5R8Izk4AFoEVjdAa1GwpCT4rXZyf4yfRMSpGwbKtaU/S5bswSCoOf4iGjEJmjQQaXdUGbAkqpwb0gN/M7OypMy/MUZcuUpKrxdlFJCzQYsw5vGPt84WidPtM2gckJqAVYJSCMbiQAd7xM7VbXmfR7MjvFG9ISpab2IwTeGbs7aJGsZYJUoBIJObOWBPuGrwD1qOGJo+FGelN9Tv4CBqDJ3nf1SJM+XcSzuSPdrWIkyY345Ux4wBbDM7uagnAEPhhnjQHi4GLGGWyzlExadDR3wLKTiAcCMWiK9N/WcW200X5Eqf8AaH1S2yIcpJ0J8Ryd8yFGAqzjh1yhkzCrdNBCPfX4e40hqsD1mIDb23s4ZqTcYF9dHw3RAtuxVJs9xIcveW2Yy+1UUGXkUmNXMtTMlIAyPnll8IMJYuPo5L6niH0yfWrwHl0uQQH1p1WHzZd0Pr1nGlttiSpdaVb5ndFLbQCpTeyM/cMYCq4OPT8PfjDlJ0odMjgPMl90WcvZagkEjEPhlU1bOIsyzZHDo5wA5aXoS2WkcuXdxqDn+WB63QKcWzfThDjOcVw5QFz2d22qyz0LUCuUFgqA8nTovc/iwi7Gy1TFFaATKLqCgKKTUhnGJLBtTGTkTGSQ5Llrr0IbLgQPPdEmwW5cpgFK7smoBNDmzZ+sBey9hzJwASklnyriHBplj5wyb2OtWIlFsjXDnFtabUs2ZCUzkm+supKi60pAYOwr4qij0iotuwkJUyp6ElnYhZUHD1CQbpZixrARldnJ4PiCU8VJHqRCL2BNAqqSOM5HzgR2dZ/+aS//AGZv+gQNdlkj9qW1Eo/FQgJMnYpLeOUcqTEa5eKCns3raJCB9+b8gYsdiWlBDBV4jM+EnSgJYfKG9orZLSEgqLqxCCCQBQ0JAxpXUwEC0bCRibXZuIUo/wCXhEf+x7O/it0ofyLPoiGpmWVhfFoV/D3afiY5U+wD9najo65f+mAkydlWLBVtDfdlzfjLaNDbuzVnTLQszQJSUvfSxCwSSkJYVViMC9HZoqdjLsExdwSZiSK3lLBNDoB0HhNv22X3MqzyxWWtRWf3QT7IyGJL/wAOpEBTTJiFArKiFuEJSpyyQMScgkMlhpviGZjM1ANBid+p90SBdJoClD+EVNMnLaNxrArUAmvIc4CPaJxckly/HhjlEZSnOpgi1a/LpoDAETX4xZ7BaYJkg/tA6TVhMAcYasKZ3RQsBFQDE6zKIIUk1FRTMVgBS5dGOI6I+MNtFnKQ5i82nZb6xNQPDNF4jRf2knnXnirGHSwhUu5MDNnoX/D3wFpYto+G8cEmnE/mffvBIjbBmAgxR22ZdCZY+zVX8R4HQDz3ABLNPIHGp66wgJtsm74lbK2KJkyWl6D6yb8E8fnFZPnv5xZWDaXdgl6+pakBfbcuE3JaL0xQajAJJoH5PGQ7Q7KNnZJIdWIBwGT742NktSJUlC1EFSqq1rVv8I4Axjttz1TZilKDOSo9eUBnpiIG1dIkT4JYtnKmFTZCnEkJHrADSqg4E+ZYekEbAiuo14Q60y7qyN7ck0Hzhsob6adUgLDZm0LjBTKlXnwJMskhykPiWGOLNjjczdn97OJRNStK1FV6pYEnF2ffvjNomDI7m+esWGzrYqUSCT3andOJQ+aXGGrQBbVsiWk/r0hqUSs4U/drAvoMsD9cn+lT/CL3xXAETLpAckEAFNSH3MMeGgERVWj/AKqhzW/F8ICplSJZUB3qidyB/rESVbNljxKMwVGEsEn/AOWJZlFRBMxR0xPqYstliWVgTSKYeJIrXSriArJmybMw+smr1uSfUkxG/sSQfZFrP/iD+sa/avdEBjM/lCyK7wIoJhSosTM1LomAAB3JOkAOzbOky5YXdmju13lBYCVlmKWIJYOMeTRV2q0d7MvrvX1uqYDRID+FI11rgwAiXtGZeN1ysAucS932Eucqkn4RUW60YsXJdznv5wHTpgrma131ri2I9d0CAKi58uW+GoWGr17o4zSOEAKemvviM0HnLc9boDAcmLHZs0UCgGB8xpFaloPJWxd4DTm0JUFy5bChUiudHS+pxyFC+MUibUC76Vy4QxKiFhScQbw4isFt8lIN4eyuobXMaUOUA1c28ok4kv5lzxhTPr6ddYwFVA+u/wA/l5wFRgJnfQ76WcIr70OJ34+vlAW67YSkVoMILabeky1GhLNzw+EUalGjgsIYqdAOSKxo9ii5LfXxH3hI4ipjNy15mJitoliBpWuZy5BhAD2hOvLUagPhuiJeMHkyrxyAzMLPYm4gPVhqfzgEky3cktxzx98TEy5iAKXhqPw3QO3oupSgfZqTqc68Xzz3RY7NtCQkDFx4nL8xwFGgEs20gA1wlJLkAPdP3TmmtU8IsFbYS7qOIwSl6cMjDF7DvF0BQBLXS6VCl70Du8RplkIoUlDYAuCyvUQEtO3pOAvngj4QexW5ClApTMJBqBLWcvLWmMVadiAoJSDeYtXPgYrLHZViYNQQ4INQ2L4BmALF68YDd7Qn3WuonOXoZag/BzkH8opJm2Sp7qV7/iILN2l9XdEoDQoJvXsKVd2pFYJiyslizVceR34QEI2pVbtCpyeJNWAwpQHSAGUEO9X9c4u7NYkqHeKAoq6QRiMD1viPtNcpikJul+eDV93lAUay+ApxgqEBSS/tDflh1zgC08IYiaR1qG+MAY3SM36aAqltyjlp+fKEvGA5ociGj4wRKD1ygDomls93XD0gtmmXgZZLPVJpQhyeRD4ZmBiQdIX6EWeASbMr4gdzFsOIMcpKbrhwcG+PQi32ntGTM9kJRyV6uYqZ1mAwmS1bgr1pSAjrLCh/CHILEYHOkMWs4XsN9IW6wyPDF4B81RJYNyI9TDJEq8W6fSEUpOZgoQgkXSt2wYHDeDhAKqyENSpy9IGbKoYiLXZ1rloIKlFQcO13Bq0UoVixt02yTEH6+ckY/wDpxXdeE0iAy95oMlaQAX8R92RhLRLSWCVpUAD906sdTAkuMQ6c90ASZOKs4LKmAAjU14DD3xEMt8AfLDygiUuWBrpX4iA3PZLahJKSkKCUsHxcs9dLobnFgZ0uZMUZiHoAnAtQ4gioqcMYzWxLQJCkk0YZZvGqsXaSQVfZR4UgFWJNaU84Dz/bFrWictKVqCb1ACzDQDIboSyTrQ/1dCaPUYBzUqalPOD7fKfppJ9l0XiK5C8z849TkWKzyrqu5lmWKiYmtwK8Sb4FRRjewgPP+yu0bTPtJlrmzJgCFEAqcAi6HD4FifONNZ7C0xig/q8SH+0QYz3ZraIl7TnzAAyu8CXoPFNQRvwEaIdq50yfdlWe8RLch2YBT3nI9n1pWAqu1luEspQlLG65JONGYA0oGjDz5pUS+MajtHtb6UU0uqRQksxO5hGWUjxfh6QAwfwgiLO4BNN5+ELKlpfxPvYAnyPzi9k2myJIM+VPUyQBdmpDckopXInMQFD9H8hmBTn1rDghFalsm10LxZi3SSCEySpL07yYoNvN0pc+cMXbEKliWizy0l3KwhZW4p7RNBhSArzZkhIJNVYAaO1dMDFlsmxKXQS1KH3UKPmwIiPZNomUWCQCMyhKi/8AMC2EaKz9vbcUgSykADNKAw50gIs/Y82WlzJmJH3k3X8zFeZwSSFAgjEHEcQRFjau2VrWfEtRUAzoTLVXcpKXHnEEWuU96dKtMxRqSVhDniUKMAFNgUpSUpUXUoJAoKnBzllXCsTUdirWSsCUTcUUrurQQFDHEiJ9nUEzMM0Ky/dScY9I2QStVqYft1O+Psp+cB5NO7EWpCStUpQSA5N5FNM98QE2NqkqCftEHAVb8I9t2jZL0laVOxS3AAjyjyxCgZcwHC6l6PQTFZcBzgKWdLSR4VKUslg5d0uWyxekaW2fo7myZPeKnpveEFIRQXilLXndwTi0V1ks0s2+WmUSZfei4SGcBeJpm3KPU+1Mv/dZj6p/+xJgPM9hdkBaZlxcwp8HeOkAlgQGLtqYg2zYndhZHjCcsKXiCabh7zGx7FzgLSScBKWOd9PwiptOz5s9U5EqmCiom6Am+Xc8zTOAo17CezInOQVrUlIYMyQht73ifKO2hs5MoBSSoihuk0qHOWL4Rf2hN3Z9nQalE5aS2fiSQ25i4iHMSJ12WJSVrUgBDrKQ48WRALhJHu4BUJ2Ym4okklkkF8CWega9jgYjIIYEBiwfjuiXOmzUFaZ4YsPaupZj9gAVADeHICKxE9gKbuMBKM3Snvh8u1EAav6CIAnqWQElKSSwJOehLUgsqeUKKZiSWN0gEAvgRmHeAJb1ElCjiTUnNmxMT07SCMPHeSygXSx3EK8TZPTcYrrVOCpSTdSCFKSz+IihF4e6kCSsHA10eAnTpgTcUAxILkCpchsOEA79QJqpKsMSD82h02bdEsipDnHAgtSsXQ2d9JnpF9NwISFLCSq8RVTj2nF5ngKVSlMPFjhXpoS1WkFDBtHDR1vs7TCgBICVFL3gHAUQ+NHbBsxFztix2UizJkqQQU3ZndqeZfLNeBFc2UBm0BUTpIGAAdxuyrhkHMS5my5ZXdT4RfI1bxqTroBD+0uyDZ1hBPtJvi8CCymDHQggwsy3SwXvhwsnDHxrIKdcvMQENGzxMd3SlIDHAku7YHJXu3RY2zs8iVLTcUt1IUo+LMLSgNdApV2rECxr8a205e0BwjQ7WV9TIVrIWPKciAqto7BCJKJlWJWlVXqlik8w4O9tYhyLGmbNMsJAKvtY3QB4hxMa7aVlV/Zq1ZCf6E5c4zuybYB4a3rxUMGIuKDcbzHmdIAnZ/s6Z67gnmVR3DtRV0ChGLvFvtTsDPs8szVWq+hLUF93NKAqIzMN7JB18UeqzGr7QST9CmkfvJA/rHygMNKLTi9WQn/AgevpG97EPLkzEzVOtMxlFyXIly9annGBW4mKY/sUn+6T/ljR9k7UpcqaSb5MxyqtSQK1Y5ZiA1m07Yky1jUafOPJpqrqf4pY5eNcegWy0XkltdTw64x5pNn4A/8ADb+8vHGABs20BE2Wsm7dWDngFOWapo8ej7T24ifZlqlTQtF4XhmPEDUGowjHnsioyZcxIQStIZHjvYCruxJzyrSKwhdnWbyVIBBQQCa7q4spjygNT2UmstaquL4GjXk88Yk9mrcEW+YhavbuhIuk3lHAU89Iy+w9tCRNvlN6igzgHxKSrN9Im2ntSSsqRLSh6llVJIAcm6KsBwaAm9trWpCkkqvFZclmS6VH2QDpdFScKRA2dsm0zky5qU3LoBlqDuWLjPw4Y74jba2+bSDeDEkKUXd1BJQVUFCpJS4+68bnZveCWhLoKBLTeKQoEFgzVY09DAYvbe3BMKu9s8pTkgHxhSVZ1vuFcXFIoJPdvVKzwIDf3S/CL7thIlhYIW65hK1gMQnAB2qFGtNz6RTBKKAEkncwc5QGutKEEBpaFFiRcQAohrxPy0jOJ2aFWVdqvETEzQCBgyqg/wAQLGlIkzNvrEg2cJCAfDMZ7ygkAXS73Q6SVNiToGiHJ2qpNnmSKGXMIVgHC0lwQccAzb4ComA8+jE6RNVdFE3TvrEe3SgmYyVXgySCM7yQWr9oElPEQXuizBMym4fAPADWReOG71+MSLJtVUoNJFxZPtg+KtDdyGXA5xECWLHHCLPZ0qQVkzXACSUgP4l0ZylyBmWZ2ZxALN2D3N3vTfWtIUJSXC6mhvMRv3wFKzZ5qVplrQQXTfLinFIeNX2esoJM3FS1Mhy5FwAMTQ3mZ8MovO0dlTPskxKvCZRCyoj2as4SHLEEgjcIDz/aO0J1vmpDBSwgISlNAEpBqXLAYkkxq+xfY2UTetCb5AvtUJADvgRewh1h7Y2eyShLlSJa2DKVfWFKJxKiZWZyeDyf0o3BdFlQBp3hwP8AJvgMbJnX5iiFEprdxYJKkswJYUAFMgIn7U2qgoRLGKJJReBBF5akzMtGaIu3drSp0xS0SBIv+2ELBBU7kgMGfAgUzxd4uxNkm0zkygsIKsyCzDHDc8BqVdo0TtnTZKUrCkTErJIoQonPUECh5Rmtll5w/hPpG1272OkWSxzFIJK/CFX5imUHLeEUd6gUG+MhsiUkzkkOklw2QF3F3fGA0/YOWDOQDXwijUos/KNt2skJFjW1PEnAfeEYzsBKBnpf/hv/AHzG37WoAsi+Kf8AEIDyXv8AxrP/AEg//tHyxjXfo52eoy5yFpUkgyyQaEBSVKD6Okg84xCM/wDt/wCUiPWuziPrrRvRZ1eckj4QDNodmlAEoL5saYF8hXDCPMtn7Am2qeZUkBwFOVUSkAs5ZziQAADjljHts4AJJJwB9IzH6Ptl93JmzVJYzZqmfG4mgxye96wCWbYE2RZ5aDM7xSAUi54QUO4DFRqHZ9AIo9o9hjakqJUZakkBBZwaG8Gf2Xuhw1UmPR5kkQMyhAeC7X7PTrIsJnJx9lQLpUzYZuHFCBEFqgAco9V/SbYb9jMxqy1pUNzm4eTHzAjyyzy8VHLDDnAPRZ6sT1xMb3ZVplqs8ornKQBLVfISlwmWq5iVOVK8IACSag0jGy5JIcAsYGmeogJNAC7dNpAMt6guYpbNeNA7sMAHxLBg8RyLtXarvwOUHXrl1rAmca0+EAO5edquaq9eZiSkC6pzdUEulx94A44ULu+URRNIbSgHA8oDMW54U4jqsAsqUcXSK0N4au7ZxbS7Ur/mfNSceZiuEyXoeuULfl6GAsrPsiWqYgCaFKUrxMQC3tMnK9Q4kOSBvFa5ZOrY+u+FBTRnxzrBEjQdYQGj7GSgtRQF3ZpUFISqiV0qAcl+oG6L3tTb7tmKLovT2qFpULiCCWIqxIADk/ajBIdKxQhjQ1BBFaYZtURONoVMABU6Uk3aANeUVqwGJUpRgK8oLPlu66eEKaPFlcAYZF8MaiIuz7AZloTKU7FVWzSAVeRA98Bo+zP6OjaZYmzFqQlXspADkaknDIgNgfLV7J7GfR5vgSAmhSrEgsHd40mz03AEnRuBA9GET2EBT7b7NJtcpMuYtaQlV55ZAcgEB3BcB/OMLtLsOuxTEzEqM2S5csLyCxACgKEGgB1ppHqgRDZ1nStJSpIKSGIOYMB5v+j9H1yP+0H/AKi/CNd20X/ucw70/wCIfOKzs3sdNntq5N69ck+E5sVAhxqAQOUWnbdvoUzikf3xAeUTLOm8SlKBRqKXQN95RMX+yO082UVqvyQpQQk30TDSWkpT7NAwJ3xmJqjr07GBucn9/wAIDa2vtpMmIUhSrOoKDEJTOS/kfdEOX25taUJQFSgEgAeGrAMKkxlL2/rnDgvl5wGu/wBots/6P9JfP70OmfpBtLfsB/Ir5xkRMfr1hFnPrrCA0O0u106fJMmZ3RQoMWCgcs6saCM+kIDJ00V8w7wqG59aRy5YYkwEqcUd0uYlwZd286iq9fJSMvDhFQqZ9on2q48H9Yn2XtB3KLUi7eM0JSl0ghhiFPkxcaECNHsHthIs9gQhSUzFhzcZypyVAlwzM1TpAYqc7Fhw6zh8pLYjjgfdlFz2jQgTyuUuWqXNZaSklnXVSWxBCnoQ4DPFXP8ACLxIplV4AEqeEKSCHAOej0pnSsRBIJJO/wBa/GGzp14knOHhZYQDhYyYU2E7sYTvzCItBgCpspBB0PPlFjZQxBwyf5ZRWJtVQ/OLSyWpHiCg95BANXSWpQa4VwEBYkyl+C+sJJo5SWPkB6Q2ZslMvBQp95Bc1rRfTRCKQwrj1nDO+OR8oA9okBTVwrlj57osNjzhKnonFN8pBBFBeCklJ1Yh3iqEw6k9cI68eMB6Grt6igNnVyWPlBU/pKlj2rPM80x5nfOg8h8RCiZuH9I+AgPTUfpQks5kTuRQfVQgX+1SVefuZt1sHQ7646HXKPOkLNaDyHyhyVkaeQ0rhAeiSv0hWVc0TO4nBd25e8JNwl2IStzWu4xI7Tbclz7KpCUTQSU1UggMCDi8eZiZuT5CDS52oHl8oCOpVacYa8DWfXfr7sIRJgCFqNj+eohtzr3QO9XOG95WggCCvXKHAwLvYVMynXwgDJygl6kAQqog84MMebQFPbj9YptfhEkSxdSfujPFst0RrWfrFcfgIklRZND7IrWnlSAHPABCk/iDvhbcGQn2nNS+FUhQav3hjpDJlndJIzr7vWLftRNQVSrpB+rCi1Pb8QHJJA5QFBLl1rBlS4Wzywas8SrgpX3/ADgIQkmETLixKQMvy5QhQnhAVy0xNs5HhqSTjTCuuZh4lJiUbOgSpSwfEVqSocCCPN4Dgug4gQCWqg66wgyTQNqOqRHC8M98BITMfGFC4ClcKZtMujAFEyFvDrqkAMzCOE3n5QEnvMesY69Agv3ccqxwnA9DrIwB/XXrKFSv4784CF8vd1lC97oIAC5dXce/XdDBKOo64iOKzn7vzhgmdcoBxlnp+soTuuHXKFM3PrCGmZj1lvgEunUe/wCW6EuHUF4Uq6rCFVIByFEfnEtZoevQxC746fnE3Xj5GAqbf+sVx+A1EWtjV4E41SIqrar6xXH4CJCbe0oJHtYctfhAcJ95SmFK6RDWokB9KcodKtBRVgcq5FtM8fdApdci0AcHCHpmdcoAVQRCafn1+UAXvvlCGdm0NEDWKUgDd7yfrKJNkLoH8TY7gYr70S7FOYN94eh/CAmJU7a9eUQ1zW4fjwiXLxH5mAJnEjEvxMAPvY5U49NBD1gd8IoN0PlAC72m6nu9Yd30PTy8k8WwjivKnkBlhhAJ3u6OVNrWHeXl6QhO4QDRMLQ8To5LaCuFI4L4dYwCLVmYHegpmU60HLKAlePWPygFvY/GOKmhEzIRS93WEA4zOf5QpXDFL3dYaYw5J15wDgrxAcImILp063xFs7XuAf5eoiYhAbjlAU1u/WK4/hA0mkLOmOpR3n1hGbRoBUOCQAKhq8vKHBLUp7sYWWX+fR3xyhANaHjqsOQPxgpQN779OMAJRhoVrBO6hoEAJ2h1mPiB39esKtD4COkDxDDH8YC0Idj+XviGhVYlpJiCoVI0PCAMkNCdeXTwwPCmAcNI5n663QMw4K4c4BbvXQhXhjmnW6FaAeodcYRzDfnDSvnAPv8AXLdvhqlwj0HCGKNCdPiaQHX4TvIatUNKuq+6AJejr9IE8TrBZ3JWahJw1PygJVjkXU1FTWuQyhbUsISTmzDnBArd6coq9p2q8buQ9YCE0KBDY4QEiSBnD5UuuAgcot18oIlcA8oOsSZxR+zBAYY1U4FTjRyTThEVKmgg4QHQxVOvlDzDFKGXLrGAbhlDZY8SaZ+sPvQ3MbjugLIST11WIlpSy1De/mHixQqkQdohlA6p94p8oCO/4cI4nPWGhUJf/HrrCAeOsMoV6QwzNTiY7vYBwzPyhwesCff15QomQDjHDKkMTNhXeAeRTkPSI0z4fKOjoBElwX0PpDUZcPgY6OgOmjHjFps40SPufKFjoB4w5GKlZx4wkdAI2EOy60hI6Aej2hBU4GEjoBUGvP5QZBcVjo6AYv4CBrxhI6AGDjwhJpw6yjo6AugcOfoIj7VFE8T6COjoCCg4xyM+ULHQCjHrUwNRwjo6AVJpCKMdHQDwcetYVcdHQH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24075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6" name="Picture 4" descr="http://www.railswest.com/images/1916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-31450"/>
            <a:ext cx="6781800" cy="6889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322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RXBDecBNEO-x6elveMbBV5CaSuGI1cbyxpaAPvjSQ_9flgLSz4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53097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7830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Effects of IR on the South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Textile Mills were only industry to come South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Many southerners became wage earners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545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3092"/>
            <a:ext cx="9143999" cy="706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320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Building the Railroads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Built by mostly Chinese and Irish immigrants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35,000 miles of track in 1865, by 1900 there were 192,556 miles of track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59" y="2133600"/>
            <a:ext cx="403250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352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Country of Railroads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 more railroads were given land grants to build across US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Many towns &amp; cities owe existence to railroads (Denver)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95020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716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Effects of Railroads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Adopted 4 standard time zones in 1883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Carried settlers out west stimulating immigration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Carried mined and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g goods East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85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Up/Downside to Railroads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numerous millionaires (Cornelius Vanderbilt)</a:t>
            </a:r>
          </a:p>
          <a:p>
            <a:endParaRPr lang="en-US" dirty="0" smtClean="0"/>
          </a:p>
          <a:p>
            <a:r>
              <a:rPr lang="en-US" dirty="0" smtClean="0"/>
              <a:t>Contributed to rise in new industries (oil &amp; steel)</a:t>
            </a:r>
          </a:p>
          <a:p>
            <a:endParaRPr lang="en-US" dirty="0"/>
          </a:p>
          <a:p>
            <a:r>
              <a:rPr lang="en-US" dirty="0" smtClean="0"/>
              <a:t>Contributed massive corruption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471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Wrongdoing of Railroads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 Watering – selling stock far in excess of its actual value</a:t>
            </a:r>
          </a:p>
          <a:p>
            <a:endParaRPr lang="en-US" dirty="0"/>
          </a:p>
          <a:p>
            <a:r>
              <a:rPr lang="en-US" dirty="0" smtClean="0"/>
              <a:t>Charged excessive rates to out due one another</a:t>
            </a:r>
          </a:p>
          <a:p>
            <a:endParaRPr lang="en-US" dirty="0"/>
          </a:p>
          <a:p>
            <a:r>
              <a:rPr lang="en-US" dirty="0" smtClean="0"/>
              <a:t>Worked together and engaged in price fixing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6393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795</Words>
  <Application>Microsoft Office PowerPoint</Application>
  <PresentationFormat>On-screen Show (4:3)</PresentationFormat>
  <Paragraphs>146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Rise of Industry and the Effect on America</vt:lpstr>
      <vt:lpstr>Trains </vt:lpstr>
      <vt:lpstr>Transcontinental Railroad</vt:lpstr>
      <vt:lpstr>1869</vt:lpstr>
      <vt:lpstr>Building the Railroads</vt:lpstr>
      <vt:lpstr>Country of Railroads</vt:lpstr>
      <vt:lpstr>Effects of Railroads</vt:lpstr>
      <vt:lpstr>Up/Downside to Railroads</vt:lpstr>
      <vt:lpstr>Wrongdoing of Railroads</vt:lpstr>
      <vt:lpstr>Creating a Depression</vt:lpstr>
      <vt:lpstr>Creating a Depression</vt:lpstr>
      <vt:lpstr>Creating a Depression</vt:lpstr>
      <vt:lpstr>Interstate Commerce Act</vt:lpstr>
      <vt:lpstr>New Business Practices</vt:lpstr>
      <vt:lpstr>Rise of Carnegie</vt:lpstr>
      <vt:lpstr>Carnegie Steel</vt:lpstr>
      <vt:lpstr>Carnegie Steel</vt:lpstr>
      <vt:lpstr>Inventions</vt:lpstr>
      <vt:lpstr>Power behind the Light Bulb</vt:lpstr>
      <vt:lpstr>Edison’s competition</vt:lpstr>
      <vt:lpstr>Chicago Worlds Fair 1893</vt:lpstr>
      <vt:lpstr>JP’s revenge</vt:lpstr>
      <vt:lpstr>Effects of the Light Bulb</vt:lpstr>
      <vt:lpstr>John D. Rockefeller</vt:lpstr>
      <vt:lpstr>Public Backlash</vt:lpstr>
      <vt:lpstr>Justifying Wealth</vt:lpstr>
      <vt:lpstr>Government Shuts People Up</vt:lpstr>
      <vt:lpstr>Slide 28</vt:lpstr>
      <vt:lpstr>Unions Emerge (Again)</vt:lpstr>
      <vt:lpstr>Knights of Labor</vt:lpstr>
      <vt:lpstr>American Federation of Labor (AFL)</vt:lpstr>
      <vt:lpstr>Strikes Turn Violent</vt:lpstr>
      <vt:lpstr>Haymarket Square Bombing</vt:lpstr>
      <vt:lpstr>Government Helps Destroy Unions</vt:lpstr>
      <vt:lpstr>Effects of the Industrial Revolution</vt:lpstr>
      <vt:lpstr>The Company Town</vt:lpstr>
      <vt:lpstr>Slide 37</vt:lpstr>
      <vt:lpstr>Slide 38</vt:lpstr>
      <vt:lpstr>Effects of IR on the South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Industry</dc:title>
  <dc:creator>Greg</dc:creator>
  <cp:lastModifiedBy>shsteacher</cp:lastModifiedBy>
  <cp:revision>45</cp:revision>
  <dcterms:created xsi:type="dcterms:W3CDTF">2012-12-26T13:49:09Z</dcterms:created>
  <dcterms:modified xsi:type="dcterms:W3CDTF">2013-01-17T17:45:19Z</dcterms:modified>
</cp:coreProperties>
</file>