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E44A-820A-4EB5-AB15-E5C86348CAB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218A-1823-4849-840E-1D5AAEE1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E44A-820A-4EB5-AB15-E5C86348CAB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218A-1823-4849-840E-1D5AAEE1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E44A-820A-4EB5-AB15-E5C86348CAB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218A-1823-4849-840E-1D5AAEE1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E44A-820A-4EB5-AB15-E5C86348CAB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218A-1823-4849-840E-1D5AAEE1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E44A-820A-4EB5-AB15-E5C86348CAB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218A-1823-4849-840E-1D5AAEE1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E44A-820A-4EB5-AB15-E5C86348CAB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218A-1823-4849-840E-1D5AAEE1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E44A-820A-4EB5-AB15-E5C86348CAB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218A-1823-4849-840E-1D5AAEE1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E44A-820A-4EB5-AB15-E5C86348CAB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B2218A-1823-4849-840E-1D5AAEE19F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E44A-820A-4EB5-AB15-E5C86348CAB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218A-1823-4849-840E-1D5AAEE1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E44A-820A-4EB5-AB15-E5C86348CAB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5B2218A-1823-4849-840E-1D5AAEE1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4FCE44A-820A-4EB5-AB15-E5C86348CAB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2218A-1823-4849-840E-1D5AAEE1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4FCE44A-820A-4EB5-AB15-E5C86348CAB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B2218A-1823-4849-840E-1D5AAEE1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itanhipower.com/Design/RIFLES.htm" TargetMode="External"/><Relationship Id="rId2" Type="http://schemas.openxmlformats.org/officeDocument/2006/relationships/hyperlink" Target="http://www.toptenz.net/top-10-infantry-weapon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orld.guns.ru/smg/rus/pca-41-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Weapons of World War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 Skinner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91834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http://www.toptenz.net/top-10-infantry-weapons.php</a:t>
            </a:r>
            <a:endParaRPr lang="en-US" sz="2400" dirty="0" smtClean="0"/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www.capitanhipower.com/Design/RIFLES.htm</a:t>
            </a:r>
            <a:endParaRPr lang="en-US" sz="2400" dirty="0" smtClean="0"/>
          </a:p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world.guns.ru/smg/rus/pca-41-e.html</a:t>
            </a:r>
            <a:endParaRPr lang="en-US" sz="2400" dirty="0" smtClean="0"/>
          </a:p>
          <a:p>
            <a:pPr marL="36576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247960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</a:t>
            </a:r>
            <a:r>
              <a:rPr lang="en-US" dirty="0" smtClean="0"/>
              <a:t> 98K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Bolt action, standard issue for German soldiers</a:t>
            </a:r>
          </a:p>
          <a:p>
            <a:r>
              <a:rPr lang="en-US" sz="2400" dirty="0" smtClean="0"/>
              <a:t>Made in Germany by the </a:t>
            </a:r>
            <a:r>
              <a:rPr lang="en-US" sz="2400" dirty="0" err="1" smtClean="0"/>
              <a:t>Mauser</a:t>
            </a:r>
            <a:r>
              <a:rPr lang="en-US" sz="2400" dirty="0" smtClean="0"/>
              <a:t> brothers</a:t>
            </a:r>
          </a:p>
          <a:p>
            <a:r>
              <a:rPr lang="en-US" sz="2400" dirty="0" smtClean="0"/>
              <a:t>Most used weapon for Germany in the war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38600"/>
            <a:ext cx="5459550" cy="2311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487288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M1 Carbine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Semi-automatic, made in the U.S.</a:t>
            </a:r>
          </a:p>
          <a:p>
            <a:r>
              <a:rPr lang="en-US" sz="2400" dirty="0" smtClean="0"/>
              <a:t>Lighter and smaller than Thompson and M1 Garand, which made it useful in tight situations</a:t>
            </a:r>
          </a:p>
          <a:p>
            <a:r>
              <a:rPr lang="en-US" sz="2400" dirty="0" smtClean="0"/>
              <a:t>Used by U.S. Paratroopers, ammo bearers, mortar teams, artillery crews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9864" y="3962400"/>
            <a:ext cx="4762500" cy="2600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142290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Automatic submachine gun, German-made</a:t>
            </a:r>
          </a:p>
          <a:p>
            <a:r>
              <a:rPr lang="en-US" sz="2400" dirty="0" smtClean="0"/>
              <a:t>Used by German paratroopers, squad leaders, and commandos</a:t>
            </a:r>
          </a:p>
          <a:p>
            <a:r>
              <a:rPr lang="en-US" sz="2400" dirty="0" smtClean="0"/>
              <a:t>Symbol of German soldiers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0"/>
            <a:ext cx="4394338" cy="2495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65143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Sten</a:t>
            </a:r>
            <a:r>
              <a:rPr lang="en-US" dirty="0" smtClean="0"/>
              <a:t> Gun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British-made submachine gun</a:t>
            </a:r>
          </a:p>
          <a:p>
            <a:r>
              <a:rPr lang="en-US" sz="2400" dirty="0" smtClean="0"/>
              <a:t>Slim, side-mounted mag, easy to assemble and disassemble which made it useful for resistance fighters</a:t>
            </a:r>
          </a:p>
          <a:p>
            <a:r>
              <a:rPr lang="en-US" sz="2400" dirty="0" smtClean="0"/>
              <a:t>Used by commandos in WWII, and by British paramilitary and </a:t>
            </a:r>
            <a:r>
              <a:rPr lang="en-US" sz="2400" dirty="0" err="1" smtClean="0"/>
              <a:t>guirrilla</a:t>
            </a:r>
            <a:r>
              <a:rPr lang="en-US" sz="2400" dirty="0" smtClean="0"/>
              <a:t> until 1994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43146"/>
            <a:ext cx="5210175" cy="24195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329071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Thompson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American-made submachine gun</a:t>
            </a:r>
          </a:p>
          <a:p>
            <a:r>
              <a:rPr lang="en-US" sz="2400" dirty="0" smtClean="0"/>
              <a:t>Used in Irish Civil War, American gangsters, and law enforcement, the Thompson was adopted by the U.S. Army just before the war</a:t>
            </a:r>
          </a:p>
          <a:p>
            <a:r>
              <a:rPr lang="en-US" sz="2400" dirty="0" smtClean="0"/>
              <a:t>Used by paratroopers and commandos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11049"/>
            <a:ext cx="6457950" cy="22918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88909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PPSh-41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Russian-made submachine gun</a:t>
            </a:r>
          </a:p>
          <a:p>
            <a:r>
              <a:rPr lang="en-US" sz="2400" dirty="0" smtClean="0"/>
              <a:t>Highest rate of fire in WWII, could support a drum mag that held 71 rounds, 3000 made a day</a:t>
            </a:r>
          </a:p>
          <a:p>
            <a:r>
              <a:rPr lang="en-US" sz="2400" dirty="0" smtClean="0"/>
              <a:t>So effective that Russia outfitted entire regiments and divisions with it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19600"/>
            <a:ext cx="6191250" cy="1647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462046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M1 Garand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“Greatest battle implement ever devised.” – General Patton</a:t>
            </a:r>
          </a:p>
          <a:p>
            <a:r>
              <a:rPr lang="en-US" sz="2400" dirty="0" smtClean="0"/>
              <a:t>In a time of bolt-action rifles, the Garand was the only semi-auto rifle that was standard issue in any army</a:t>
            </a:r>
          </a:p>
          <a:p>
            <a:r>
              <a:rPr lang="en-US" sz="2400" dirty="0" smtClean="0"/>
              <a:t>Gave superiority over every other army</a:t>
            </a: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19600"/>
            <a:ext cx="5791199" cy="2171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300736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were some reasons for the U.S. to have a weapon like the M1 Garand other than the obvious advantages?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Why would a gun like the </a:t>
            </a:r>
            <a:r>
              <a:rPr lang="en-US" dirty="0" err="1" smtClean="0"/>
              <a:t>Sten</a:t>
            </a:r>
            <a:r>
              <a:rPr lang="en-US" dirty="0" smtClean="0"/>
              <a:t> Gun be useful for resistance fighters?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17936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452</TotalTime>
  <Words>284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Weapons of World War II</vt:lpstr>
      <vt:lpstr>Kar 98K</vt:lpstr>
      <vt:lpstr>M1 Carbine</vt:lpstr>
      <vt:lpstr>MP40</vt:lpstr>
      <vt:lpstr>Sten Gun</vt:lpstr>
      <vt:lpstr>Thompson</vt:lpstr>
      <vt:lpstr>PPSh-41</vt:lpstr>
      <vt:lpstr>M1 Garand</vt:lpstr>
      <vt:lpstr>Questions</vt:lpstr>
      <vt:lpstr>Sources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 OF World War II</dc:title>
  <dc:creator>Will</dc:creator>
  <cp:lastModifiedBy>shsteacher</cp:lastModifiedBy>
  <cp:revision>9</cp:revision>
  <dcterms:created xsi:type="dcterms:W3CDTF">2012-12-11T23:19:59Z</dcterms:created>
  <dcterms:modified xsi:type="dcterms:W3CDTF">2012-12-12T18:14:47Z</dcterms:modified>
</cp:coreProperties>
</file>