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11" r:id="rId23"/>
    <p:sldId id="312" r:id="rId24"/>
    <p:sldId id="313" r:id="rId25"/>
    <p:sldId id="279" r:id="rId26"/>
    <p:sldId id="280" r:id="rId27"/>
    <p:sldId id="265" r:id="rId28"/>
    <p:sldId id="281" r:id="rId29"/>
    <p:sldId id="308" r:id="rId30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E0E8F-5820-4E07-9BAE-C427CE0372F6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8A762-5548-46C0-9EC9-2BA57459E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B70243D0-CFDA-49B7-9F7A-1E14E5BB1D38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DE578910-E980-47F9-A591-70340E1EB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03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63DA-0823-42B4-9DDA-41FE3454E43B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4B6-AED5-46BF-9E90-A7A50891C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15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63DA-0823-42B4-9DDA-41FE3454E43B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4B6-AED5-46BF-9E90-A7A50891C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20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63DA-0823-42B4-9DDA-41FE3454E43B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4B6-AED5-46BF-9E90-A7A50891C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40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63DA-0823-42B4-9DDA-41FE3454E43B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4B6-AED5-46BF-9E90-A7A50891C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8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63DA-0823-42B4-9DDA-41FE3454E43B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4B6-AED5-46BF-9E90-A7A50891C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34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63DA-0823-42B4-9DDA-41FE3454E43B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4B6-AED5-46BF-9E90-A7A50891C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923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63DA-0823-42B4-9DDA-41FE3454E43B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4B6-AED5-46BF-9E90-A7A50891C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77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63DA-0823-42B4-9DDA-41FE3454E43B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4B6-AED5-46BF-9E90-A7A50891C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81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63DA-0823-42B4-9DDA-41FE3454E43B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4B6-AED5-46BF-9E90-A7A50891C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5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63DA-0823-42B4-9DDA-41FE3454E43B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4B6-AED5-46BF-9E90-A7A50891C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6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63DA-0823-42B4-9DDA-41FE3454E43B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4B6-AED5-46BF-9E90-A7A50891C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73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963DA-0823-42B4-9DDA-41FE3454E43B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134B6-AED5-46BF-9E90-A7A50891C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50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ellis-island/video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Opener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Gilded Age Politics: Scandalous or Respectable?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List and explain three examples from the reading to back up your answer.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sciblogs.baruch.cuny.edu/his1005fall2010/files/2010/10/Photo_ImmigrantsWaitingToBePassedForEntry-EllisIsland-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68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652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Immigration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6" name="AutoShape 2" descr="data:image/jpeg;base64,/9j/4AAQSkZJRgABAQAAAQABAAD/2wCEAAkGBhQSERUUExQWFRUWGBgYFxcYFxodHRwbGBwXGxwaGxoXHSYfGBwjHBgaHy8gIycpLCwsGiAxNTAqNSYrLCkBCQoKDgwOGA8PFCkcFBwpKSkpKSksKSkpKSkpKSwpKSwsKSkpLCkyLCwpKSwpKSkpLCkpKSksKSksKSkpKSkpKf/AABEIAL4BCQMBIgACEQEDEQH/xAAcAAACAwEBAQEAAAAAAAAAAAAEBQMGBwIBAAj/xABNEAABAgQDAwgGBgcGBAcBAAABAhEAAwQhEjFBBVFhBhMicYGRofAHFDKxwdEVI0JScuEkM1NigrLxFiVDksLSNURzoiY0VHSDk7MX/8QAFgEBAQEAAAAAAAAAAAAAAAAAAAEC/8QAGhEBAQADAQEAAAAAAAAAAAAAAAERMUECIf/aAAwDAQACEQMRAD8A+FVlmLJ03AN7opHLSYozwSc0D3q89sXqk2LOUEHDYpSbkZEBtYWbe9Hs6fNSrnZUsBLXUTqdBbxgM3VMtmeHndHnOnT3xe0+jOSn9dtCWOCQP9SolRyR2Uj9ZWqU2bFA9yTBcs95zjnxjoK3/laNHFLsJDe3M/imfBhBMnb+x5RHNUgJH2ih249MnKBlmEmWpWQJ6gT7okVTKSHUCn8QI9+cfoOu2vKpJAm4HQSMIQAHxXB0DGK1V+lilJAVTLU2iggtlk9oGVaRLdKb6DLqg6VTEB+FotKeU9CsDHS9XQlm3YYmRX7OX/gqT/AofyqgiiVcj6w77P3CKFVrImLH7yvAnfG4zaPZqiSVKR1mYPeISTuQWypiyUVrKckjnpdib3Cg4vFoybnCN4jr1qNUX6Hqdf6utuW0lq/lUIFnegyb/h1Ms9aFDxBMRcs3VMfzePJdStIISogGL1P9Cdam6VSVfxKHvTAKvRVtFP8AgpV1TE/EiBlVpVQpRusjreJAtOsxRvcAE5dcOKj0fV6f+Um/wsr+UmATyerJbvTTh+KUr4iCh1KSASFKJewb4wMieQd/5wXMRNSemFI/gPytA8yYDmons3++Al54Lt5ygacjCW8Y8IY9F2jmdNxFyGJbyIDsmPMHWeyPkoO490dmUo/ZMBGWG+/5R4vq8mJU068mjxWz15201gIkK+EdCcwiRVEoZqHx90cT6fCM37IDsVFm3uY5TMudY4k0y1WShR6gfFhnBkjYFSo2p5x6pa/lACGY0epmHfDiVyIrlf8AKzu1BHvgyR6Na8gnmCkD7ykjuDwFaK41/wDtaIqCPRNXKboIvvWLdcWD+xk/fL/zflDBnD2TTJwpOJRdCc1qbIaAxUeXJwzUJSSBguHNziVcvFwkhkJv9hL9gEKeU+wkrpZ1TbFLCEAEGwKgSQQczia4NnyMGVc2VyHq6hHOBGFJBUkrOEqAZ8AzIvmzcYJ5D8khWzpqFFYEtGLoFIJLt9ux741jZ4mChkky0LPqyW6Zf2EMGKNWyBijeiSYU1NSGUxlMrACVDp6YdbkPpBS7a/I6XLrDTpXOSkSecC1pBY4iOlzbgpbUawm+i1y5yZaVInEgkYSDoS19bZcIv3KGuA2qFDEGpcIJ6GElSiD9Zh4W4wvqkpVW0xURNJkrBZOZZTMA7jcNA8EWjlal9kySbHDJfrwjuzjH65YcveNo5USsey5aWYHmQ258PujGtqUikKAUMyWLM4DCLVi2CyUNfop7LD8oPo1vnr5tCxgEJ/CPd4QfQqYDeYiO9oTumeoG2vRHlozyvW8xf41e8+eyL3tF+cbL2fACKDWL+tXf7aveYUcYmy7/Pm8SS9oTE+zMUn8KiPcYHUpo9STw3QaNqflXVoyqZwz/wARfxMMZPpFr0f81N4Ox/mEVpZI649Cz8oC4SfSrtEM84K/FLRfwhtTelmtOfNnrlt7jGdyklxdrh84cy9fO7z3QFwm+mioQrCuRJWGH3hn2mPf/wCry1tzmz5Sic7g+9F4oG0JZ5xuAPkR4voB/Pm8BoaOWuzln6zZ8tJDXZHyD5QVKotnV0wmXKEpAd1IZJTn0lAWZgN/xjJfP5Rpfo4lj6Pr2AJaz6fVr7oCaZsDZEv2q8n8JB7AyDERk7CTnPnzDwx6dSBGczWGfnriLGlnLvBMNRRtXYSEFpa1MclJWVE8CS0BzOWWyE+xQKP4gn4qMZ0pY4d0RFb3gYadJ5d0bEy9nSh+Io+CI4m+lYI9ijkJzzf4ARnlFM6TXD24XIjnaktlsWdPd+ecDC+L9MlUPYkyEjqUf9Qgad6YK9TgGWkcJY+LxRkm1u2OCuAuM30o7QI/XkfhQkfCLF6NeU1TUVuGdOVMSULLG7EAGzM2sZaIvXofUPpAb+bme4QAvLbbc8Vs5AnLSlKyAAogN1Aw55z9898VTlyr9PqPxn3CH/Pjj57IW4IfSE/VoLXwJt/CI429MP0XUgIUQVS3UClk9JGYJxdwOcVeby3mpOEoSyQE65AAaHhBf9rzOoKuWZTA80SsLFunlhIdT4dIGGi7NrR6jJUZc0NTWISohsCX9l9zgkW74pnoqqUipqXXheVZR347G+6LJsXbazRSWEkJTT4WXOSCohKQFYcL6ZPd+EVb0Y1+GrmiWpGOYnCOcJSCcWIthBJye7WGbxeEP9tTUq2ujCtCj6soA4vtYlZEFnbfo8LaykHrtMChBUqXMcDUsW0yybt3mGnKajX67KmzOZKyhSAm5RYKU5BDlRdhoIr9XSn1qmKkSkKXLUQEFkgAZKFnUdG36wqLzt2U+y0OGbmXD5dJD9esZzyq2eJk9CcSgCmaTjSLFLfdAzIjRNog/RKH3SnY5MpOvA+6KdMlhVQCsrKuanrClPYoA0FlO/XYQ4QnnLwpSDmye8Ad8NtlEEDqt2wtrapKVMUJOdziy7FQdsqoxZBKR1K+Kj5eA92qfrGtkn3CM+2l+tmcFq98aLXA48gbJuU38YrvKCqEqTTrTJkYphnlajKSXwTSgZ8ICrDxjwHjDRPKCZoiQN31Er/bHQ5UTxkZY6pMkf6IjRTzu/w+PGO0IP3TfcDDM8rKnLniOoIT7kiHnKPlJUo9W5ufMQFU0lasKyHUcQUotqSLwRWZFFMKh9Ws/wACj8IfI2PPOUicR/0l/AQvTypqyoA1U43H+Krt1hlM2lNUT9bNP/yLPDfAcVXJirVMcU08hs+aX8RH0/kjWKT/AOWmu2ob+Zu+AKqpWZ3trIAGpIsNzw32E+CsN39UnDXehoBenkXV2eTht9qZLHbdcXnkTsaZIoqxMzA6w4aYhX2Fi5QohPa2UZhLollmQrL7h+A640b0bUxTRVwUhQJAYFJDnBMFgRf84k2VUjyRXrPpU9dQj4GOByTSM6yjHDnVK/lQYGmbKnaSJrt+zX8oj+g6j9hNG50KFv6RQ1ouRqJpKU1tMVBKldETSyUh1G6BkLwGdiUw9qvltwkzz/pEMOSezp0ubMK0KSPV6gB95lqYXMJU7CnjNIG95koe9UAb9DUf/rVKcXCaZfxUI5n7OoQz1NQRwpx8ZsRUuxJiSFKwAKBIedKuHY/avcEdkRV2ylKI6ckbnnS9W/egJeY2flztWrqlSk+9ZjsJ2cBlWH+KSPcDC5Wxlp9pclJsbzA7EWsOEE0+xipSUCbJKlEJHTOZsB7O+Cm9DSUMyRPmiVU/UJQSDOT0sagkZS7Nm8OvRnPp1V6RJkrlqwLOJU3HZrhsCbnfw4wi2VTBFJXJ5yWXTIBUCSB9br0X00Bhp6K6UJ2ilQmIX9XMBCceqc+kkCAE5UV9OirnCZSiasTFOrnlpB3dFNhZh2Qb6+j9hL/zL+cJuWNIg1s8qnIQcanBSskZfdSRxhr6mP2ie5XyhUip156aus+fdDbk/LCqDaBculEi2JQB+sa6QWXwB7IS146ahxMH7JqZKaWrRMPTWmXzVlF1JmObiwZJ1h1Wv7B2WVbPkNNmYDTXCZxYdBGQw2GYO6w6qH6PaMGvUkfs1/dVoC3TSRchnbV4+O3U09JTqky8ahLKJhUZgSCux9lYB3jxdoQ7H2+qmmlYRjUpGFgpaQPZDkoIUQw0IvDiLh6QwqSlHOMfrjhwpEt082mxEptXD6xWtiVPOVCGSAS7FSphwgAks63Nn74d7d2kmpTRTSgywqexStSpg6OEEuu6hwB4ZxXNo1HN1ToIThTLYpThHsJex67vn2xaka3VrH0Ol/uIyfQhsy/jlFNkAioBW3Sp6nIqsAjiWf8AKLVSzSdgBZuRLJbfhWWvplFDpdoBc8LDhQp6rEkqKwMKFEXN7kPAVitnLxrcl8Su9zv+UQisWHAWe+IlzlFZJuSczvOsfLPVnnEURPr5gIaYs9FJ9om/l4bbTmA0dFjJFp7nCFZzVbyIry1u3UBD3apehouqeOP61V2grmnpZS6dRCjiSpanMtLlKJeLD7Rz0gGXUywFPjUSGSWSMJcXYG9nDQVIqwijYJGIzZiXvlMkhOm657YUpl62+MEPOTslK5yFOopRNkJKVJHSxqNi2nQv1wTyprUhNLhK3NMi7pFgZgcgJN7b90D8mKwApl9F1VFMtz7TJKg18xcFu2PtuSecTSAZmkSAN55yaAOv5QKH2ltAJnFKMaMHQLTDcpYFRByfNntDEbV/RkK6d50wEuXLIk2z0cluJis1NQVrUss6iVFt5MdS5hYDFYEkAmwNr9ZAHdBT2btXm6hYBWyStHTWpgbh8IOYz7IP2JX4kVRxkkUs4+0rejebdecVisrOcUpRAcrWv/MXZ9QG8vDbkmno1n/s5/8Aoh1E3KmrKKlaQVdESwOmvSWgfeaLb6On9Ur7hXQSRcn7E213Y/lGebc2gqfPXMUliogMLWSkJGpuwfreL16Ly9HtH8KD/wBk2E2l0qFTJQiUhftKUWsskCwIy14R9t2enGl0JJ5qQLlWkqW2RiI06zTJsWMwqGWWEA68Ii2wp5oI0lSRppKQOO6CmvIpYM6YAlIenqHZ/wBks6m3ZCJVQMxLRpor/dDjkUhqhXGRUt/9MyK2U5aQD+pqDgpmQkvKUwCd86blew1iHaVWqVNCkoCCFHCWDgoIyfc48I4ragplUxBylL//AFm2gXbFSozZjmzm2l2Pygrup2zNnLMycQtZZ1KSCbBgMtAAIO2Ct5yHSl+dksQlIIdd8hCU1alAA5Akiw1bUDhDfk3O/SJQ+9Nk+Cr++AL2W/qNco4ber5AftTna+UM/RLOJ2ikWYy5hsAMhwHGFWx1f3dX9dN/Os/KGHolP95I3GXM/l/KCAeXc5q6ezDpHQfKG3rPV3D5Qk5dn9OnvfpQz54bz3xPW1is7QBM1QG/4ZwNMBB18++GE9SlTVhKMRfLrtpeCtrbCmSxjWUqAwuUuwKwSE39r2TcWeKhJzxZtN3hlH2Ix3iBNvAQx+jiqSJoxHp83g1snE7Mejo+9oKLTWrFFKViYy6lWA26LIQr33gCmmCdNxTVkPmpnZh0Q3Z4QRPp5gpgCghphOEuFAYR0vu4cxvcGLHs/k1Lp5S/WJbqUhKxzhI5vokkpKbKcsAYIumzw/J5YDlpU0cbLXGVUtPMClKkhV0KQotosYVpDi9lAcHEaryYnAbAKrgBE0sM2StZs9n64oXJOq5+caYq5vnSopVq+eACwClXvvtF4ipKknHgIIU+Fjm+5jcRHMlkKKdQSCBfK3bDGtXKTUzAhSloExWBR+0AqxJsb5uN8EJTIFNMmCYlU1SiOaYgpBJIKSR0ktvLhoikQVnDGqq8cmSjCRzQWCSbHGsqDbt0ByiQrEmysgM8wRrnnDaYtKZCAkkTCWWFgNnYguXBFikpteCgJi1CQlBTYzCsHV2wse6IJcsqISA5OQ3w522pQmJTNShKkBLoTiCVWsQkjouGtlubKB5CSpfOJXLCs7W7hl2QRFsmrFPUy1rSTzawVJ34TcXtDLb84iXRKDg+rAuOE2dEHJvYC62epOIIYYlrIJYOBYDO5iXlLsL1SYgJUZicKVYlIwhzoxJ0Y2OsAhOZtHhDnc9oMWjohasPTJZjkA+aRle0cyJSVKZwLOCcnGfZn3QVAlEOeT1amV6xicc5TzJaGDupWFgd1gbw6rOTsiVSKXiMyZhfEkEpGSnTkyWOat8Idm0kuZixzChg4DdfZutBCyoWSeloG7so0P0XKaj2j+BP8s2KBUSFElX2L9NrHCWGXvyjVeQM9UygnApSCmQlDhukAZpBLHcpuyHSswm0kwSkqOLAcrKbr3QLMBDPkb+erKNR5VTMFNMlKYFMsskZNkGGYu2kZpLkqXLtiUUswwk2PEZZ6tANeRF6o7uZqB1PKmQorKUIXgSoLdmIYZ+7vhpyZmCRPdQKlFExAQhiemhSST1Ak9kdbBouclOo9DnpaSmxF0LLkm/2QIHQEyRziJctiFS0lJcWcziM9R07trCyfNKjiPbFr2tLQypaUhJKpiBhySBUIuRpdoqCx4QMvMUGSJ6ksUllC4IOWrwElFoKpkOpKRdyB3mCrBsoD6OrSLdKnfj0lGDvRMv+80O36uZ/KY52lJTTU9TTveaZSpTJ+yhS3xHfZ9XYxF6K/wDikq/2Zn8piVA3LZL1tQRklfv/AKQ8+i5n3YRcth+m1TZFY+OkWj1tP73jD1sisU1VIE9aZyVJBUGmy7qRYC6DZYNi1jufI+cpqg4xLQoTJaTilzQkjnB95nOrjrByiaq2rJlqYU6VKFipRdywu0Q/2qWPYly0DgkRrqIKWuqneWFPwljq3cYaCjnrpbhYn89mVEHmsHW3tdsKpvKOoOcwgbgwiUqWaQzlLJPPhGZe8sq3s1ojT08n5xtMmIF36S3htVbQxUyKedV4ggMA6lJCQ2EAEsFC6X+6pms8VOPAjweERunI6kSvYhloUVJVziASwPSWQRuFyYyzasqTInTEBHTlKwk41Zjcza62jVvRkhtjJe3TWbvlzljfTjGZ7Y2PMm11R0FBBnTCV4ThAClXfI290OJ1xsXk2qqH1UsAtZKJZUe18h1wDt7YkylmoRUFgpioABwl2fgY2rkVyZNHLmNMCwr2MmYPd05vaM+9LUlJqZWOaMWDpDCzNrldy/VFOs+lqI4Z33/lB1Js2ZPWES0lcwi0uXc9Z0AHGItoypeICSokauPj+Ua1yMRIpqJU6QRPwIKpoSkCYnMupKiFADKzgtnEaZnLoOYq5IrUFSTdaAsKU103OKygdC2UantPYdAKXnFSUDEEhwkOAMLkFIcFgTGU8odses1AmAKSwAzcuCS43Zv1xphrJNfsqqMwFFXKkqWsJWpKZmEPzuAHCp8iCLE8RF6inckNupl1BTJkslVgcWZBN1KV7LhgwYQL6QqpS6o4pa0YOioLb2syzNbLOFuw6rC6WvmOO8cYZ7YKpsp1nEpIwg/uh8IfMtYAnRoiBOSm1EJqU88JeFikYkJKQSQQS4sbe1o+54n9Ie1ETJqEJlCWUB1EICSVLCdAGKWAIPGKyC/nwj6fPUtTqJUQEi5JsAwDncLdkFp1P5QY6JMguVoUwUQP1eYYi9iGYuGNmhRKytw8YjQixOkdpXwzgYO5O2Qihm06UB5i0qUs3ICW6KdwcHvi4+jaas0VdmQJYSnh0Zhb3ZxnSJjg2A0udI0b0bVJTRVwwhWEAkuBbAoduUEqj1GzyPrKmYStQcpBJWX3k5ZQz2DJ5xM4yyZaJUibMKU5lhhCVHVyr374RbWXLMwmWqYtJAczAkKc/hJcbjbS0WXkMMKKzT9DXifitDdhBBgpVyDQPXkWfoT/ABkzYh2epqIi2L1mnID3sid2sCQ/XBfJGZgrEzCDgAmJBbMrlzEgMOvEdwBMC0iAaVa2umfTpDPkUzyR1kpBPUIK9r6gImzsR+sxTXYWKueSesDoGx4b4r8weMN9szUrmzSkukzZikneFKN+5oWGWSwaCIUwTTh5icxcROdmgJUouyR4nSA5fjp2QF82uRMlKmKThP6GSL2xzKoKD9rdkc8iafBteV0BLIMxC0gEMoJU9iSwtENbemqF3+t9TmsS7YjOKgOAe7b4eUKW5RLSdVlXaZYJ95iXQpvLe1dUvquLDzg3jv8AyhDy+Q1fOb7zwM0T1v6s0A2or61eefygYLsDBe1f10zTpe4QXsvk9z0qZN51CQjMHPhbibRu7SaLgrjDX1xPqZlC454L4uEFOV+ix63gNa0c0EBIxJJ6YBxKdsy7BKcgAHNyYFSDxiK9UqJ6YIZluOIjyVSKX7CVKPAG3dBR2MoXWtEvrU57kuYDbuQVYj6GljEkkJWMJOZxrZLDeSMt8UblFy5qTNmU+GUhKFlJwoeyTk5Fw43Rc/R5MCNirwLBCVTCFEFIcKSbh3Ye6MyrZwmzpsxNscxS7fvKfz1w4z1pfIHlVLnyk05Jlz0A4QGKZjXYYmwqO4EDduiielHYFWiemdUpQ01PRwjopYnoEuek13Bu/CEiKpQWcJwqDEHIgg2IIyIMa7Q7eTtbZFQicB6xJlkrDB8SAVImpA3s1tXijDpKLWcl3Pk6Qbs7as2nmibJWULQewg5pUD7SSLEGzQukzL9sdc5mNT1RGkm0apEycqZLlmWkkHC7hJLuEnPC7s92tfOCJFespUkKPSSUm7Eg5h9Q4FjuhYotvjpCw48+c4ImV9WpJB0uPePEjuh9MnpMpRGWEK7jFUmzCVE5u7w12SoKlqSM2I7FQAVTLyUGu7tAyh1RZdi7EVVJmJcIEpBWoqAFhvcpCX0JMJ9nTZaJvTQmaA4a5BO/R4KFEo4cVmfff8Ap+URgXiwDlMmXNWpElCkEWQtII003HrgLadbKnTjMlyhIBYqQlWJL70uAUufs6QDLkmKdE5PrSMcs5uWCTq4BvoH8Lxp8iVITSVop0oSOZJVga/RUzhJLMAe+MgQskcP6xfeQlWTQV6SzJklrB7iY43ntizaXTMz5+UWjkbaRWlSgBMkKlJfMqdKi38KTnCKhpcSjzi8MtIctcm+SRvO+LBsCqE0VhIARKo5vNoH2SVSx2kh3PExBDyXqwqrQAGGCcEAafUzPE674CRUYKUpyK1ylguMkompPeZluowz5F1suW+MXxZsLJKFpHUXI7zuhIBiucwABusGsIAdN33Dz2/1jxKQ8EGXa1o45k9vhBXVdPBQQDm3h5MKAtnhpUIIQTw89kLCdNIId0icdKtaioqlKkoHBKudt3geEW9S/wDxGzqS6gmxY3lDUXii0FfhRMl2wrKCp98skgW3hREW6mqVr25JVMSAszAlbWBKQU5PuAPbA6Q8uh+nTw5PTNyXLdcR4leTE3pD/wCI1H44H5zhGfe186DbWkKVPmAAnpaAxJK2JMHtlMsfvKAO/IXifbdfME1aQopAJDC3e1zCZU0nV43dpDQyKdHtTFTDuQnCO9V/COxtRCf1chA4qdR8bbtIVJMTziMWoFiB3cYii521lqBdRyFhYDqAtAWN45nMMn/OPEGA2X0crfYlQCHGJYNtDgf3xn1ZKEudMQC4QtSH34VEX7ovno4X/ctS2ilf6Izraqj6zPtlNX/MflF4z1FVn6zsAEab6IpARKrJsw+0EyhqWYlZbcCpN4yyYemDd935CLXyf5eT6WmMiUJQSVKJKkAqDta5Ys274RFJNjciaiqnrkyW+qJExZLIS1hcAuXBsA5aDuVHo2qaOTzxUiYgNjMsqdPEhQHR4jKL16L9pBcurKwkKM0TVqACXxg6BgACksOMNKPaNQucETkFKJmMYVZsXYtkA2lydTciKmWBobU5B76ndbhBGz0yitppISQzg5K0J3h7Hr4RdeV3o2UEiopEEpV7clLkpU7OgaoJvh06orWzZYkTXWhK8JIUlTKyPSbQHO8RSmspcExSQrEAWCgzGHtFsQy5Qnc4F2SVoSHZKg4dTs4yIALXDuIG23s+WFvKZmBwu4wqAIUDpY3Sbgg9hOzOWEymQOZlSUkXxkKUpzr01FPcIEFcpuUE0qMsy+bBSnEhiHs6SpJuWewOTxWDL8Imm1KpkxS1qKlLJUtRNySXJ6/yhhI2Rj6bnCTl3D3wQmWHiempThcb/dFgk8mEli7gFyCW7LDdrHsvYYGaw97AFnLWBOgguSKTJUOzTz1xoPIAA0G0CCzS8Jtk6VfOElXsynMpwqYF7+jhs3bkdYY8i5RTQbSuroygzFQ+85IBANt8EUSXVEEqBIF0hm3DTt8tFg5KF0bRwhgaVWEO7AzZYA7jnFa5rt8+fGLFyaSZUqoJwtOkqQHLWSUq6I1JUEgdu6C0JPlBAEtN2LqO9Q+AyHaY8lSbP53RJJp8tSeF3+UGIkBt2rcYAP1ctmMny8t/WO0Scn85+eyCkS36v6R2ZVjbzrBCqvpWlkjcT8YRBMWbaKPq1OND598VweEFfKTY+Wi9mW22pbHE02Wphp0E/wBeqKKACRaLRyXVzldSrKnViQFu1ggpQlrueiz/ABvBQvpI/wCI1DP7cL+dPGGfpMS20Z24q8QA8Jed4eEZ9T6nmZgjbo/SJv4iPdC9LQdt9P6TN4LPwgAFrxu7I6CoJ2dIK1ME4t6XAcX1vEaJC5pJAJ3lrDtNoJo54kkqE0hRBBEtw4OaSrJiwyeIqLaUtKZmFILEIYXOaQbdpMSDZ5AxLIlg5P7TfhF+9o8XtFRyARxzUW/ePSNrQGpQzck6v5vEGzej6X/c9SJbqBK8xdxhFkjiN8ZUaormKUpRdSiVMNSSTbrjSPR3UzPoWsKSkYMZyL3YuCFBs90ZmlY7YvE66KSnxv8A0j7nLkDxiakRjUhAGIrKUgPqSwHeYIm0qQqwUkhwd7gkEEHUe/qgrSuR3I9UinRPEw/XIlrmyy2EsrGljocu8iHPrUsKcTEoUmxdaUkPfRTDsG+Mq2Lt2opgRLmHmy7IUMSX3gaHwgQcpqkKUsTD0iSoFlBRt7SVOFW4WazRWbG0bK2mpU9csKStCJSVlQY9JSlAAFOfRB7RFR5bclEy1qmoSzupIGTAdIdmYhf6POW3N1S0TkoapUl1JSEhCsk5WwbxoS+pjR+UWyVT6eZLRaZh6JcjpXYPuU5SevhFn1GL8yFpDjPLe+givVycKlDUFuyHVDVgLIbI92/tse8wl2go84rv8HjLUcJl2DefPzi3UKCmXKZ9FEv1qPXllrEnI3kCK2UJsyplyUAkYc1khrsWDZZEwTtegTTTkyxMC5aScCrOphZx9nXyYFDVs8ggEtY68Sw8DEO0JpxnRgkbtBf4wJtSuAWb2wBJBa/2vfAk+txKUUBRS9mvZ8oIOqKnCjPU26gA/iYbci1k0W1P+ilgG+8fnFSXPUoAYWu+Re7QdsnbyqaRUSggfpCQgk6AXJ427G6oLgDs6g5xTHooHSWrcPzyHZB6/rFggMlICUjQDID498c40pQJabgsVqGp+Q+cGUQ3jtgPZUnr85wSmntrEsvJvDsidEt90ECIDcOHntj0o4X82t1CCzKa2u+I1STllu8fPfAK9pIHNlr2Puip4mi8zJJIIIsX8fLQnVsdIcEqSNC9m0Cny68t7QVXUKv45+ENeTdQUVklQN+cTexzLWcRNN2IRbF3piXYOxlesyy6OitKy9iQFB2tcwHnpBf6RqHOIhZuwD8WFhCl+vviw+kfZ2GvnqOSpq0jL7GF7XP2oruBG890SnnQ7blKTUzSSEgrNzrfdA0tSE+yjEbMVafw5d8G7dkvUTc/bJ8YFl0Zz98auyaRTaha7KJbcGAHUBEaAx74NRKVlHk2m3Dy39IgGpKUzVFKQMTWD3O9t54RGEpBYghsxqD25axIadiFBwQXBByaG1RJ9allQYVCB0hpMSPtD94aj52CxbB236vsqpTLlqWmcopK7tKDABS2zxaXEUkJIyUGzaNE9Giz9H16Qf8ADVoLONzRmcxHTIG9h32gnU3SB3ZXETSlqBYK/PwjhVFhsSMWracDxjkdvf8AC8GkxWTmVd+7qjwrGmYjlE7gx3x2tO/V/LQQL6yQXD2NuscY1Cq9MPOTZfNyFGUAOcQV4StelwCyBm32rPaxyyYHO4cfPVB2xEDEM89PNoKMk0rTCksLBw/Ufy/rAO2ktMN9BDCunATTfDiA6RuBZ8h57oXETEkq9o/eYKGupeCNr5LoKaaSObSpLFma9z8YkRQSpq56pkkKZeBsOQQlNrtq5Yb495NYvVJBBzCrNb2j3QZs6oUkz+iD9aXvqUyz7mixkmXyMoiUkoCSou5GRta/nKIU8jaczgJawlISVKZd3NglvspzPYIs5qkqIBQbcLZDKBUyJZqVEgNzYtxxKuw4AB4KR7U2CZMkzElKiMgyQHdrsxZ+L2jN9uIKpgUb4gFFntiALXJ3gdjRqHK2nlJozgYETJZfjjSNesxlm0p2JaQL9FuwNnuhRxTyySwhxJkWPHz57YC2bKb5w1pxEVLLp8oJTJ7eEdSpbiJ5ctjFwiCahojMt9xaDVcdYjEQAzUXO7sgcoeGE7Ji/HzpAhS3nzvgF04MN6dGzTubeP3eJbdHFHLPOy1C4CkKJFxhxp16/GJ6lnv53eMD0JImp6WELWgG1vaS5ZnFgLjthVj70hv9I1Bu3OrHCxY9uUIsQ4+e2LTy8nNXVHQSfrlqScTpGIhiUtdTDI264Q+uL+94J/2xKedJttzGqpv41QOhb6W1+Xn4w32rLHPzDuWr3n84DVKYZ6/lGrtJoOlXZYx8hy7vl84JbeGMQzFAZa8eqIqA5nIht0dyyxBSWUkuCMwes+6PM97+fCPVSs79vVAaHyBq0GTWLwhIEoqmBIsTZynrAyOVhGfVdODMWqnSsIJLTDZkubB2a2uZ4RfPRzJApKwn9mu/Bk9hHfFB2lVKV0XZCLAZW39cDpecIsN9nPGOSt3t564HVPOfXwjxEwjx8+MFToA1Yjr14x2udZvGIMXVx8Imlr/q3dADka6+EF7OWU9JxmQQerMjUaN1wOuYb4hrEtAhzrv8+EBLOUqYXVciwbIA+XglMhkXJYcbX6uuCaenAFjbXzughEhySLkt5zgi+7I5SSEyJKDMwqS7km11Ej3wbs7bAUuowzUqDpUMtUAe9MZx6qNPPnznHXqwd76N47oqNSp642U1nY9Lizi+ucfJqGqVEpUXlI3NZS29/ujOadKhYLUkOCwUQPlBsqpmheJM1TtfExsL+/4wyLPyyr0qo1sm7oOW5aTGXy2Mwnr8TuN9Hi3VtRNmyzLUsFKszhvYg2vwgak2EhNyMR3m3hAA0FKTYA5jz74dSNn77kcYmkoAHflBSNfPZAQS5VxZjv64n5rzw8/CPkzGj1UzuiiJaOqPAzNrEpRa+5s4GUm7WjIgml/Px74EmkeeMFrTv45xCZb5+dYACfL167+dYWVU0IKVqDMtJ7iDvG4Q7VL37vOkK9pbL5xQIUQU6M48tAdcqNpIqKqdNQ+FawQ4KTkNDleEnOQdUbLmrXjXMdRZ7bmAFrbhH30afv8A/aYlWGe2E/XzQPvKPi7QPzXR7vN4Y7bp2nTDo4PeIhRKtv3X3P8AKNVOFyzna3ziJfe/nz27obTKPq8/0jhFL8vz8BEUpRLzyGWmbxLLlZNqe3d84aIlA5R1Lox28RBCeTNUFlJXNRLUkvzYd7WDFQcEt+cAGmUR7JA4+6LMumYvaIVSR1vwgqsK2QonQdsdo2Oqxxa+fPyizKpwLN1de+IhLYg+d8DJGNmAanuG9vP5ROjZoOTm7W83zhuuje1sifPdHqaVh2eGXxghOdlDQfHdv7YJl0A0A3WHD4MYZS6QF7s39YkTT4b9nb5EAAiS2Y4efCChTWJG7tz+EF8xr5zaJRTOG83gF3q7e8R0hF36/PuhgKV2L+bfOO5FKGtFwBpErXw3+WgpBY9m+O0yWI7YITKcDwhBBzZ8iJwCbcY6RL+PgfygqXJYHh5tFAwl3v5/OJmghdLl53REqRuMBEpPfxjlLvBkunDdYjz1S1jAQuYhVct54wYmncX85xEZTeev5QAUxHbnbviFUjyIYpScrR4qWxG4wC/mj2+bxEqU2fZDc04Nhr+fyjibSAa9UQJJslu7z7hHfMHdBs6ntx3+euG/0Afvj/LGa15f/9k=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4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Between 1870-1920, 20 million people came from Europe</a:t>
            </a:r>
          </a:p>
          <a:p>
            <a:endParaRPr lang="en-US" dirty="0"/>
          </a:p>
          <a:p>
            <a:r>
              <a:rPr lang="en-US" dirty="0" smtClean="0"/>
              <a:t>Most came from southern and eastern Europe to find land and jobs in US </a:t>
            </a:r>
            <a:endParaRPr lang="en-US" dirty="0"/>
          </a:p>
        </p:txBody>
      </p:sp>
      <p:sp>
        <p:nvSpPr>
          <p:cNvPr id="13314" name="AutoShape 2" descr="data:image/jpeg;base64,/9j/4AAQSkZJRgABAQAAAQABAAD/2wCEAAkGBhQSERUUExQWFRUWGB8aGRgYFx0fHBwdHRseHB0dGxggHygfHh4lHx8fIC8gJCgpLSwsGx8xNTAqNSYrLCkBCQoKDgwNFA8PFywkHBwsLCwpLCwsLCwsLCwsLCksKSksLCksLCwsLCwpLCwsLCwsLCwsLCwsLCwsLCwsLCwsLP/AABEIAK8BIAMBIgACEQEDEQH/xAAcAAACAwEBAQEAAAAAAAAAAAAFBgMEBwIBAAj/xABIEAACAQIEAwUGAwYEBAUDBQABAhEDIQAEEjEFQVEGEyJhcQcygZGh8BRCsSMzUsHR4RVicvEkQ4KSFlOTosKy0uIXJURjg//EABUBAQEAAAAAAAAAAAAAAAAAAAAB/8QAFBEBAAAAAAAAAAAAAAAAAAAAAP/aAAwDAQACEQMRAD8A2GNIE7kx+v8ATEFSi38JPp8+X3thN9ozsyqoDrUL0QoV9x3jXAFgQSL/AMhhny9ZnQd5QckbnUsknfYj5eWAs6Dex+/v6+gxCV8vp6D79PnOc1Anuanw0n66vr6YjOfUb06y/wDQT/8ATMdPucBAw/l/L+Y/t0gb0+4++f1xZbiVLm1RfWm//wBpGK1biVAi2YVT/mUfQMo+E+WA7It6iefQ39P74s8T3B8l+oOFbI8aLZtQ1VDQq0i1MlhoBWobr6oV5ySDbDHVptUYFWpMgUD3iWsDsQ0R8OuAi7zHSVrQPu39sTrwt+az6MB/LEeboCkjPUlEQFmYkEKoBJJ52F7frGA477HLVJ+/v7HyVsp7RsjUMd7UTzqUWA9SV1QPWI54OvxGkrAGoklTUFyAUAkuGjTpi8ztfbAWtdtscFcDeC8Y/ErVKoP2T6JDhg0Kp1AgRpJNiJsPhi5pYSYI+Hw+/wC84DzO5YFH0jSSpuDedNj0t5jALK9lqVSkj1VV6kSX0IrTt79MIeXXngpxbOlFUIAz1G7tVZtInSzMSd7IjGwuQBznEHDczqpDS06SQY5bm/3/AHCH/BK9P9zmswoH5TV7xf8AtrrUtv8AmGBHHa2bIbL1KlKoa9MoD3DoYJ31Ui6gjzUDDL+LM4G8TqTWpMRtIv5R/XAVeBcTbLUhSqZeoYZiWpulTck+4Sj22gL/AFxfyfafLDMEvUNENo/f03pXBIiXUCfjFsSJXDLf6329fu+BgoD8ZThmCmkZVWYKfEfeUEKf6R5YAN7Lsowy+bsfeSLHo+xiD8MP9T92148G49On8sZp2YQZihVqVVR6iyFfu1Vtm3emEc3HWcWzmaqUmqfiKlLukV479zTlmqKQy1DU8JCARsSxwDJ2BSaFQfw1qgnr+1cz9R9jFbtfRCpmp2ejS+a1XHw+PQeWIOB52tSqVadIrsHOqipRi3TRVpkEmZMXJPnMfG+JPVbTUFPx02WAlYCEJqAlhr2PXe4jAOVSh/xI2g02+jj+Rj4fJN7HimtPMioQob8RO4EBBqOqLb+UfXBav2kq99RmnTVjrVQKtU6pAYmfw/hgKD8fTAzMcS7qnVCUlp94lY+F3PialBIHcgLETuASSb8wYewPabLplg1XM0VDJQAZqiqC65amrrdrMpFxaJFsXctnEYZTQytpzbnwsD4KgrhWH+VgRB28zvhB4PxsplqBDEFKKNAk6gqNR0HxiQQPdHMA88dZjNyO9CeJYQEwCATJI0+Ibkgaxc4DbsfYAOSZ8TRy8R/riIg/xN/3HAMmPsLujqT8WP8AXHopetvM/wBfucAw4+wA7ofZM/rjzuh0HywB+cCOCcRSo2YClfDWIs5afCt77XkQLeHFfuh0Hy+/v4Y+NLy+mAyziPb+rVpTV7r8RTrUXoqqxq0lyZBJESwHvDfyJxpFNM7QTXXZKqhASuXoHWGm4CmodaxzABkGxmMZhnuzdGplQzgl2rrTVgxHgamWIjbkTMdfPBOv2x4jlUlalN6RIVdVKO7hbKGWAQQD70m24wE59q2bUz3FB1MFT+0QkG4lSTB635csdL7Zao97JqY/hqEfqpwk8Dyy943euoqVW8DO4VX/ADNDMdI8R3JEkkCYOG2p7P8AM6S/dTaRDU2mByAYzvsJwBJPbOD72Tb4VZ/VB99Mdn2x0Gs2Vrj0amf5j75YTm4OQNuv8/6Ygq8MjlgGf/xFly9LN9yTSPeU3QgMffVSQASLSpG3vcpnDLT4nkGyv4xssVoW8Zy6EgltIOlZY+IjYee2M/p5T/hGBNu8a3QnuSD9CN4t5YK1+1GW/wAFTJrXpisCiVFYNK6amprQJgqBIsJwDJR7S8FI99U23p1U9LgYodus9k2yJGXzEmo9MaTWeGph1ZoRmgiALjljKc3XKyQSyxzXf0mfocE6vZOo+ZaiZFYvp94MpbfeZYaTq3JgHwz4cALz1VZhWUgdBHzM3P0wxcC7ddzkjlatV+7DNC9wlRdDBWjU1VCPFq8MEQRj7O9jFpOoNfLrSIPiYsDKqpOosBpu6ixvqUXJMD+z3DtdajBnVUUEr4WGpgsAiGHO4ieWxwDr2Bq1cvRzMCiadHS1QZjvEKgKwB1ANBAS6lSbDc4NcE7dJmnKUsqxcKWKpV0sVBgsBVVJFxvBuJA3wo9suHGlmqy0nNKkVAcDxhh3a1LpMsTUNuctPXCmVNJjUpVydJMshZTpkAkR4rkBoIkWtIsGg9pO39JawpgZtNErVAaj4WG40lXDsIgkOovE74r9leMZbv8ANtUqUqaVXFSmWBprBapAHJfBpN99/LCj2p7PvlmJ1itRUoBVFiTURqoDLOqdILFrAgqbEwGLhwzfCwtfMZZSjZdKa+8F3TuxUYK0VBEFTpB1GDIwD3Sp0ql6dWm87aKyt02F+vLArjFB1PeVEq00oguajohQqLkg03LbDYrjIHzJ1mo5V2Ylm1KGVixk2Mi87cthhz7N08tn9NBA1HM1NQ0I1UUiFBbUSJUAiZUz0wDJ2azj5jLiqwVDJBEmJW25HxxW4nnVo1VqsQUpAhtLIxDG6rp1TLcgRzkkAE4scI7MZjh1Armc8uXXWNOlqbUiSpknvadiSNvK3PCP2946XzAp66eYNK3eCkiqWYKT7hPeabCbCdQg7kB3DeP1qClaRgN1VWknzYH6eeGXsJxR6nerUYl9KaCRBKanBGwmGYcp8e9hCrU4IxXVVrqG0htA8TwSoHgQGJYgR1OO+y1MJmD3jP3MFKndsUNRWRmUa5XSrEJJJG45YDQKVYrmDEQyrrJ5IurV+gwO4zx2mHkBmKo8iVWdVohjqHmStt9hYn20pJlqNF6ZIWqugRTphUCIHXSwXUSQBpAJBCkwYxnddXqIHOgID3ayyKSQBOhSQ2xBJHMnzAB84b2kXMVaQlQwMiCbgrebmGUzNyCLg8hY4qFNJr7rUj/tYevL6HzxnnBM41OuhSJJC8riRzJA3AMzyxomR4ZV/A16lUOzRWfT32khSstCimTMqYUsBEAROAEdn6DvlF0o7AUwJVWIEMeYEDcnewxczWTKU21sEVSdSalLQBq90EsrCIAaN9sD+x2SOYo18uaqoGUKHqFxpVlbV3azBJIAIIuBAOOuK8QrU8kKTAd5l27l4CFANwVYDxAju7m+1rYC1xLthVWoHbMVFYAAUqbaaawPdt+8k3JYCbjbefhHtQzFdxS00VdvcJUwf8p8ViRsduUXwo5bs1mHoHOPTepRvJBEmLGeYk2EC59ZxdrdmqozFOj+GdXBpVDEGEYmCwAm3M8iIPLAO9fj3EVE6aHIWQncgAxq+n9MWhxPiJG1Ef8A+Z57c8M75EPlmGgKTTWJ5GZ5YHUuz1RaVdTEuKYWGMAqPFHhkTa95nlvgBX4/iPJqPr3f/5Y8/FcR/jpbT+6F/m339MM9TI6hQimgLMzaTaAytBNtxa3U+WCacNGkiFnSFsLAxFvjgEf8RxA/wDNp/Ckv39+WPS/ED/zk6fu08vL44Ysl2WamlRdYLOBBiw0k+fOR6RztiYcGc01UOur3idPKAAov5b/AEwGLVOz3FqApKFFQd4e6Aek/iCMdnho0BoBsItFpXuM1cxUrOMwWWsAVKnwhIUsRpFgIAMDffzxu/GVBz2RXmGrN8BQcT8C31xjPbVCOIZ1grae/ZCbwC0GC0QCQDA6TG1gF8ZrCpXqMAVUsQqm5VBZE35LAPnPXDN7M+OU6btlqjMq1mUUmVjpWpqgrC+6XkDUOagHecJ5csSepJ+eDfaHi+Xr5bK6KJp16VPuqzBiQ1OmoWmTa7ned1Ai/hgNYr8Gk26n+cfyxQzPATe30wy8By9Q5XL9+Zrd0hqHq2mb+dxJi5k454rVShSerU91ASRaSfyqsxdjCj1+YKfEOGFaDmwC/tCZOwlSPrPqBixxX2f0KtDL1XApkSKtQAywV7BlFvc1DX7wITcSAD4p2+79BTSggaoum7lrNIPiAX125dYmtwrtEalCtWr1Ca71Fp0TpGkUh4nAUEKqkjUdNySkzgF7i3DglU1FppRpCqygDMIw1ICbAAHcaQSLk4oVsgSjEmTDHSVIB20wDcjqY/L5jF/NuiVTVRmLM1y0eDxQyo2/OZsRCiTLYqVH00mknWSR6Tub87G/mfXAb1wngORdKLGnSrd5SD0+8VWYIEpjwAgwvukxzYdcZf2u4V/hXEtVGkpplddFWnT76swXTBGlx7t/Cy77Yrdme3dal+FWHcZaUREcDWjuNQZSpLFUssHcLab4I+1Pt3l87oo0aZbun1CuWA5EMqgTINvFIuogGMB12h4mtbN96hpVe8RPFTaUDLSBa5vKlTYwdtuYkaKxpZdEQCs1CgX0LLMpCayPQa2F9TIsmFwqJmGBmT5gHccwesiR8cHeNZehQNLuM09YGmKk6ApBqIsAANYhRedi1pMwBP2j5Wj+IcUsxSYIp0hdU6idPdkhikqqga7XJGC2a7R1+JZCmuaanTRcwKXfJfvKmgFQyAQsKxYkGCygDTyzR6pJttyvNuV9vKNhyAxo3su4cucymeylQkIWpVNXJWII36jQrDntywCZxvgqLX7ug2rWSVGqyhmhUN7kAiW59LYbfZTwh6fE6RYCBTqQw5+EDY3G4wFoschmMwK1FarAwlQsRIBM6GKsNTSrHnuJ5HRfZnmqeZrd9TBGhHVlbdWJp2MWMiCCNx0MjAd+2tdWWoJ1r6vgtKpP1YYzDs92X119VQRSABkyFDKyHTqPgv7niNtYlTBxrntCTXmMtTifBVb4hqK+n5jjJ+0XGGqsadMkZagumzeFypOqoBzeozEjeAwOxMg3cQ4qKy5h8rQpHXQC1HWkXnU4OnT7yWM+FWGolmnSuETO5qHcsAXGlABt7hDFUXSNNgIgDxcoAFnhwy9cChmAKdQeFK3eBVYXK06sowCgmA1gAADpscF817Mq5raVZO6pUwatY2SnDOxVf42CQ0CIm5UEYAfR7RrWy/4J1qCmKhegoh2UsYFMgKpuSdLIkqWZdOloD3nuG0snkKTJQpd5RpFHZ6SO4d0K1FeoHSPE0Eo0wQAIJOCXs47D5OmFzCVWzFamzIS0BabiVYCmCYMbElrGQYOK3tf7Il6ZzdAsrLArKsxUGysVX3mUwsn8hP8AAMAh9n+Cl6lKqEKoClN3UAAEhR4lWYJt4oiZvO79xI9xwV1rM0tQFAuFaNbpo1E8hqO5gXjnGCuX4AmUSlQpz4VVdV/E1RiHYj8zEh3+J2EYz7tLWp5ritUBXNNUFJ2RokIhD7wGYVXVReZQQGkYC37N1QtVIfvGhCxhoEGpFyI2I85DWjBj/wAO689mqaAgVqVFzqQldRLJUMMpUzoDbEGbzOIuwGVTLPm0aopRaiFXPhDq1PUhg8yJ8O8g+WPPZuKX45+9qVKj6negTVLUwCzCNEe+EaJJIgsFAgkge4tkO7pUsorJ3rkKkjSGYHUWCggghQWgGREzN8S8M7LVstmamZzFQ5he7hVXvWZSWkgK71Gj0bmbWGGnNcNU1FrBVNVFKhiPyndZ5SQLwYv1IPiV1rq1N1ZSU8aGQQG1LAdbTY3UzsbSMBEjAJTBUksogxYbbnl/bFipVAViRIWZAEkxciOfT1xnnbetUyfEcpma2t8smtVKiBT1rpKtEliBLqSBMFRJwwZ7hq1spmaXfQmbLOKikE6XCxpOxGkRPT0wBri3F6eWpGu6sURCxCLJCgTta39Md8D44maoJWphgrlgA4AaVZlMgE81PPC7n+E0K4pUqlRgqU2prpFtOlUYM0fmEWsCLRizwzKUsrTSmlR6iqzOkgalLAyJEAiWY+Kd42AwDQ5/T7tjkLbpb78sCTmHbYkf6iBy6C+/2Mc1KTmZZVtG0+XM/T7IUc808Ry9wQKVc72k6NvPf4T0OMj7X8TKNxCmpX/iM+Q0b6MuqsLebul/8rY1DMdnMq2fpZdsvSNFaNV1pd2O7Da6fiCRpBueX5jjA82ZqPH8bR6aiP0wEQF8M/s8yOUrZ5KWcDFXtTGoBGqAyFqcyGAgCYJkGZGPMp2KYZNM3Xq92lUxRpqherVkG+4VBALSZsJi4BMdh+ymXqcQWlW1OppuyDUyMrqaZElCDIUkgg+fTAbTXUAFjYCSSbAAAkkk4xLt/wBrvxT+D9ykin4wQxJg1Ao2kGxOyzsWbDl7ReCplcm1SlWzWpmCQ+brFCHmdQZjIjzHrvOTcLyYrVWWoxCJRq1TBudCEoATMkuV3MkTfbAfZUtohffqFaak8pOo25ATTnyY2xG+bCkQYVdQWZ92wB9TJY+ZOO5hS3PQdj/5rNcX5IoWf8w3jEGTpSWqTASIj+JiWEDa0Ex/LAWeLsVBUgDTYjTEMo8Ui8+IMJWNz0IxVzpu/wDqH6Of62xHmn1E3ksbmTfV5kkzfqcS58ASAbBjJ2lovHQAED44Bk7E8GovSzlWuELUqBagDWUDWAxJhXM3NOCZEmLmYUE2GGbsVna+TzS5hcrXrLoZGVaT+JXFr6SI1BT6DC2wAJCggAmFJkgcgbC4FjYbbDAeYkZxpGwNxv8AI/yt0viLrgt2f4kKNdalRQ9IylSmQDKMNLRIPiWdQ2uI5zgKWRyqvVRGfu1ZgGfTOkGxMSJ+mHTjXtD/AA1EZPIrTWgqKBU0w7NEOxhoJJuSYkmZ2OM9qoVAU3i3O8W8j53xAW+/v7vgCBzZqBmdyWEaZuILXUDlO9oBjmca97DqTIMzTqUqtNwwYl6bKCGVVA8QFxoJjowxiqDl1w+dg/aTUybGnWZ6lJoGpiztS6lQfeW8leUeG5gg2e1fipp51ADBGTqBT0NV9APoCoaeQHLGS5nNjYSUFlmNgQRv1iSLXJ2xo3ta4zTenRQmnUrPD94gX90NYA1i+l3bUBMeAnpKEvAGfLHMM4VZcLqHvmkqsQt9yXVQADdWJgKZCjPIbbeoj7ONY7DdqKmXyKIx7wu0qbMKaMuijTUKZqVqjqYpA6tJOorE4yamIGNd4Dm668KTMgIWKOA/dk1Egd27ivfxuyAjUBA0jxaQMALp/i8nXq5rKkMieCpRVtYGlBVZXQWZQas95TACEkAKpjGt8C41TzeVp10go63XeDsyHzBlSI3GMs7DZZx+M7sElMsEbSCWlzUZSoHi1AgeEG4jmFGNPzOeFDLNUr+Dw6nVb6WYAFU0iWJaQDBJJ9MAO47m+6ZX8UjvKzR/BRosI9NbjaJnzvlnYXhRTWWXvA1NVqUwsyhuSTyIYE7QCPKMPHEs3VemTVpE1cxCJQBBAoDS9RSJHiIDIWmS3umIOEFuG0nzNRDr8WkhKimwOokEg6pBLNqCMYYyhhiAj7RoqVakRUKtopT7oIBhwJ89+RJXlIr8F4zTpakKHX3qsmZBRqtMUjHgDACW8Ukv7rWBIlo85TWgZJ8YY6QTrmCUVhBjSFAIIibHmRgVwfNUkrqa1I1qQYzTD6NQIIuYM7zEiSN8B+luBcbpZugtaiWKNsWVlNrGxAmDaRI6E4547TDUvy+Fg8tIA0mSdQIKWka9hNwRIOYezbj2Xy9fuKQzDvmaoHip+FUCtAP7ZpZTOqrB8K3Gxw3ce486mUMqNyBN5IBLe7BmFAuWAB3IALHtbbvcrQrh2IFYIFgqAGp1JLKYhtSgEnoIifEM9mHHfGcq91YM1KeTC7KBzDCXi10c/mOJe0eUrZ3KVRRQMKNYVmW+vSaMak6nfwkTpI0iwxndCrswNxcEGCCDuDuDIBB5ETgP0RToxMAD76Ykn7+/v1wB7D9rhnkC1FKVoN9J7uqBYtTYjTIMhkm1yLbNH4Lrq+/kPvbAUe8+/v4/e/JX0+P3GLxoDp9fsY8al8P9sAM1/wD7zvZco/zNWl/IfXGCdoeHrls1XoI5qLTqlAxFyekcyCSvmVPXGs5ntlRp5xswKNRnYCkZdQoUOxJACkkyvXmPPCn2PqUctVqZ/OrVWqzM9JArHSXYlnYEqT70KGsBfmIA/wAQ4TWXhvDqiB2alTAKqBI7xQLLBkgwIInfzxY4T2SzKIudqMKbU9NVe8bxgC7q4VFVA1OQQCd7xgbxL2h06rq1BNJVh4nhS3kQHYkepGG7slkaqpUrVqtV6dZfDRqOWVDeVAvE8gDgJfanlw3DnYm1OpTcf+oFIEmJIaLwL8sYcuYKJXSCrVtCqVII0hmZgWEz4jSax3QcrY3DgtWvVypapl2puCQoqqALGVYhuQ8JkqTIsDGM54h2Fz2YzVM1WoaoUNXeqIZg2r3T4yZaAoUDw/8AUQU809mH5VgeQhB8LbD4eePKsLSVQRManggnU3K3QaV/6cNfEuxi0c5lcsKq1xWYF3CDTHfaGULLEgAQfFFjPM4cu2XZ96qqmYag6JUDg6RTq9zqgUzUsoJkKWWBBPhJAJDO+BdgMzmcv+Jp0/DrASXCCFlnqEt+UadAj8zTsl3j2adiQjmpmFXvqcFEDU37oMbP4WYB20m/JdOkyWxZzvEe800DVyq0ETSA9WlDQNIK0j4QdU+8CqKoCgsZUpw/tJk0ptTWoilkWf8AiKYBldJ7tmqzIMnVAm15vgGT8bpGouUW9Vu8pm1MSCs2CmYN5MTboN4v2Ny+ZpOcxSUvU8TOI1LAtoqMAViN7X3kSMQUO3OWcoEqe/VAAWpSJiABIZpAJ5LJt54Ue1fb5cyEFCjQDFG016may4ensZQU65aR0neLG4wGb9ouCNla7U2DR7yF10sVki6gkAhgVMHlIsRis9xbb7+/6YaeJcNXMd13maytHu9YIliRrqayIgeENqgE+GY2FrfCux2RLIjZ9nYkFhTWivhJ86rkee58tsBn+aUCI6dAAP8Ab4fTFZh9/f38sMvbXhS0KtLu0KLUphgpcteYI1G8jqLGxAExhcf6n/ff+uA5FvgQfkcOnZHsguey9XdKlOtaqFmxprCsPzLKzFiCZBEkFMaPv4/fxxqvsRzRP4qkunURTqeKdMDWjbRceHmPpgEfM9n6lHMHLOg70FVhfzMwGmDEkNK3gbmYi2m8JymUooOFM76qquDVZQCwrQGWlU0wusKSFO4EEzpkz237HLmu7JdKddLpVQaW0qymLuzGCSVIEhjul9WOcY4hPdsWqfikszsaenwO2llUICGiGmTczywFfivDO6zVXL0yahSs1JDYFiH0CYsCTa39saV2p4emSyuWymtXaghZ2sdJLFySmoFQx1QdJOkb7yt+ynhff8RFWpdaAaq2qCWqEHSINy0636yk8xij277S/iczU0+6WM3J2jwywBjqLDYQIuDL7MKxU5jOw71KjdxRy6H32Cq8vyARSvjNl8Z3YAuXHcwtOrSbN1qYYeOlQLqoLBTrqVGJOkLEBrqgsNTEHFD2SZNKnDh3VZ0bvG78LpnvBGzaZAZNJ6xEERhqfhWUo6VNBDqlizqGawLFnqPLE73JJvgEfinaHKhFannaL5kVUYdyDVVKaBgESil9A1EEAySZkGNIirmxVfLnuu5kxUpPT0BSVkKGVIZCyE+8WUsIjWQrNxr2i5RVYIEBFluIba1rixM2jCXxftsjuvdEu4qqyQDa6EDUQP8AmKGkA2G2AXuM5ZEZ92Osy5glrzqLFtRmxkzaLYpZDg1auyrRQ1XKs+hLsFRtJYr0mwiZM9DjnilUajt4ZuGLSBzLNcne/wDKMaz2M9mVSitHMDMU9ZCu9JqMiGUh0Zg9zpMSQYKgxsMBT9nvZmtlqTZlqFQ5iu3cUwUINOnPjqPqEgGJupMIP4owVbIVBIRWDIru2lZ7qLJSpwSKlRknvFVryzAqzAl64kZRwyggrvN9/VSI3mRGE/jfaYUzpKNARqQbvS0FhEmWsYBOt+QbxWMhF2KzAGbOkAd8hJCmQHSJi219QnfUeetVHe0PsVRrP+Jy701YNOZQOBKBgGqATZlgg2vM3ZYI7s+4zPFnRxCVlq+BGdCH0g1FYjSykuGeQBOtrAllDFxbgGY1oj1hl6CnRlqGVZ+9clR77kgAIASUHhIBJwBrgGVdKFIaR3RQaSrG1rKtKD4YsDMiJIxYbKmsodKpVluGlrN/pPvKeaNY8iDBHXBqS5ei2X1BlpHwggz3T+JZG1jqQRA8Gw2ElKr4zAAAF9EfCfr9MBaU2ExMX9ee99+uOXYRMfAz+n39cC+L8V7hDWcMKYiVNgZZVBDfxAH3dmPSxxey2bpuqtTcVFYBgQfDBFj5/e0YDCs92mzQBZXVEaXXSAHKtLAMQoYkbTzN5M4CUc2KhBqK7kxIuOgEADfmSfP42MvxRBTVWpgmSCwPQCCR1/ko88WMqaFaoop0nSoWF5mbEWVAWmYNpsuAg4VSWpNJiVLkIgWmGksdMGXBFzv4vMY/TmVohEVASQoCydzAi564w7sn2X7viqrqFRctTOYJ0sskDwrpa/vlTy902xs5z66aIn96QoIP+QvYjqF5YCHjNeEVbjVc+g8/WPlhU4hXBqohQsvW+kGdRkgXYKGIXnfBni+YL1jawhV85EyOt7f9OBlPglSo5ZlelpUjxkaSCbvAYtOmVExGpo3OAD1qypnMuyaSUNYhSxEOaNnaB7pVXFvFIm8Eij2fzNerRWoMwzd4znwNSVBDuqhWP+WACSZ8Q5TgjxjsyrZfMVVit3yQrBCCgQEQo0nSCymWkajU8QCoJ97C0weHUfCpXTqggktqWTEG/i1GCDJ2vcBXOXzQdD3tbxTOrMKL8oVYWN1E3LQsETHueyNXvXoPmalI921QVGXXKiqEXSqANqYkjRMnoDuxZtKR0qzSyLa6gruRAFtW9xy1cjdYoXqNS7ynDs6szLTMkkHaqNwQDvYgTPIPKfZystSkWzdLWaqgCp4XYhlaFGhiZEGZsd4IsK4jwrMUFUmtRqBpAamyOJWJ/wCQCLebRB6HGjDiVIsKb1wUpKhD97SK6pAXvBrNQ1C1wSpWYMltqv4UitTaotIhQVUhLLTuDqUklSFke8f3hOwIAJuW4PmtGt67Kto0qCosd4pxYwIBBvbzqvw/Oh3UMw0wSBUlgp2PhUFgJ6SRBiL40niecShRWEV2iVRSZEEBQqncTvJC2knCbxPitRFKU1pAGWYJCiWJksxsw0gjV+aDvIgM447xB2mjUmaVVguw07hvDHvNbUTuVQ2gzU4dw41Z6AxM7W9PjfE3F8oV0uwhmesrQIEoyfMw+8Dlvgz2Pb9jU2tXW/k1Jp+qD4kYAJlcv+GzVBmjSlWmTIEaRUUtIkiNP0xsHZjscmQzVetRlqbq9NaYVnKaKpOkOEIIKpEEyG8JmxxjvaDNCrUa/hAi3Mc4/wBsfofs/klqo1aog01WFVA0nSGVXEEncMzXAF8AI7bZxj4KdSrSqU6bVdaFtK6SgIamGC1CQ1lYwuoEi4jIu1fDzlmXLN3TsHLtVRV1km2jvBcgKVZhAuV3AVjq/a7jOVpOv/D94AWFXulpBocEuGYsKgn3yFEmNUwrYTuO8Lo8Qps1FmpZmDUFOo2sMopqlTS0labfuyEepfQpITUWwCrxLglWlw+jWqEKtaqzCmR4mUqNFZr7WKqCBYz+dsL4ckySel7mIgb32AHw+WnNkKnGM0BWJTKatFM0wEhUSdQVlaU1FguqCxqDbTAy6ui6mCmVltJPNRJUkdSALdTgCfDnZabEM6SxuGKhrLIkECxBkHr64tVuI5h0KtWrOjC6mvUdG5wyklTysRFse5aiFRUJ0kCeVibm5FvgYkD0x81ab73526/EWPlHyGAG1cqV9elp+NgABtJm84n4dRmpqMQoJkmFmIA1EDcmLCb+uOKpAHImT19fQb4kyWW7x/ERABa0TYWgAG0xaOZ64CzwzLDMZujTgsrVF1iIlFIZ/CswAisTEnfH6Cz/AGdB1NTB1EWArOiEjkVAK6fgfTGWeyPs/qzBzJcq1Nf2YMAM7mspDGDI0UybfxeQxsJep+ZfkdS35AwCN4uMAoZ2nmqSx/xKj+IE1FUeZpsWHr3ZG3wRu0XGakkViWSRGpkYEwIOoLRZSRcEywnbfGhdo8pSaWrlFQe8ahAW/mZP5ZgcwOYnCnmRQWe5WqXP5u68O5sq1XpE9ZuOYtgA/YLMKvFKDKfCVZZ1aiJUDTqiSOQMGOsRja2pq7K+gFknSxkRqEH5j+WMOyucXLZ3L1aqmmBUGpnVFOkmCW0My6RIJtIGNxq1YE3Px+d9sAM4jWhjeGX8w5BhcEDcTJg+W2+KXZXtQmaDU/3ddJ7xARvMakkeNCdjuNiBzBdqeI1BWqLJEohMCP4gRNxy5/2whZ2kwbUCVYGxU3vvtcgjcc/W4DQu2uZNat+CNSP2eo1CvuvqBpEqNwNJblyjDA1IKqrYKoAVR0UW8QMz6YQ+xlZMxm3d0C1NGtYJItppvFtvEsAk7898aLRoQJvO19r/AHt/bAfnpTKJYncTBvptHwGm/wBLHDL2M4UKVY180NFCmh1moIOoiFVRdyTv4YJsLzh0PZ/Lr/8Ax6CSZI0zeZ2AF9+t8TVOG0np90ya6erVp0wurryJPnJ54DNuJ9r6lPiFXM5MmkCNA/ZgSo0mCh6lQev1GBlftBWqLpepU07BdR0gTIAAiApjSL6eUY1J+yOSUeLK5ZByLKP1Mfrjgdk8g1xlKT/6aelbefhH1P64BN9mVd/8Sy4UsqsWLiYDAUqjDVEavEAbzz2vOw8WbxJz8VvW31/nOA/Z/s3lqVdalLK0qLgNDKPFdSOVtieeDHEjdPU/LS39vs4BU7dcVfLjLsjup1sDpMWVdU9ZB0i3LUOcHKKnFaiwlOrVRVGiFqsqkLUdhIB2hgL7Rh99qlS2X9Kvp/yRvy3/ANsZhUqXOAuDi1bbvanX3z13viR+0mYvqr1DO+piw87NI+HkOmBFM+Ln5/3+nxBx3U/nPzj62OAJU+0dYHwV6iTyRigNybhAo3vt1OPF7TZgRGarDTt+0a3Kx5RHwwIJN9riL/Dy8vqepn7T9/HAGk7U5kNIzNYGZs7b9fWTvuZOPX4nma2qatVogm/npW8byYHPc8iQJy1GWA6wNupA/XGoD2dmnlNNKopqlg7s8orQCFWATpC62MyZm+Az7PVHJUMxaFne0t7xA2EgKDAE6cSZHjBo03UKT3hmZjYQLRcXb5+mPOM5RqdepTeNSEKYII90Gx57jF7inDEpZDKOwAq1marIN+6JNiNgBYjnLHAEPZ92BbiVRmZimXQgVHHvMSJ0IYgGIJJ2BG5Nti4px9Muy5ZCyBUUBgA0AWiWkTAAvJvMHmj8I7XUcnkctlEV1rMqVK0Oqn9qEcuGvM6oHTTFrHCz2o47rKqikMhE1J1BzoUEiBYQFXe5SeQkNPnKiWrzXNSx7650zOnREBSYJUAAwLbDAnPPk1FbuKFJAw0kpTUEgyDFuVyeVzvOMvXj1eCS8xG1upPQn9L+mOa3aCs/vERyEQOnqcAWHtBq0FrUFpUSn7REMMHA8SBidWljEHYSegjCflEU1EB90ET/AKRv9BH+0YkzBlix/N5DECb/AH98vpgD1bMlzLGL7xad4B5enXeN8VqtXlPw+/ucccMDvUSkrBTVdUBOwLHSJPSSJMbY1/sH2HojJsM3SpVGLsausLFPRKqFYWsvikf+ZMiIIYyVO/nz+/PD17M+EUCmbzebCNRo09Gl1DLLQ5OgyTACRbdjG2Hp/ZZwusdVNGUiZVKzgGJHiUtIv6beoxBT7F9xQalTXuhVJ1a6COt0KgF6JVhdtXeNBkASLYBTz2cGWy+a/Asi0nKo+qnUB0VF8Dq9gKiPVNODJ000O6tLxW43XyVGl3z9/BWk8CGJhirJUYBWLaQNLbswGoGxVeMcKFOgWFJ1pVjpqaqjsqOgWmULlS5UCnNNiDqZkHgIElMjXXO5CrlWJaqqsQDUGomm6shBF4B0rImAomQZIUuOdv8AK1YNOu1J9wxo+ISJ/MoAO3iRwfURK82YyreJqqMTclTDH1Lqb87GLnblS4V2NfPLVeg6koFYKSB3momdLnwqR/CbSYlYnC7UyZUlW1IymGV1IKkcjEwfWMAyvm6LulOm4CvUpr+0rl2g1AD4VQKLGd+e4xudThK1FTvFmFHO0x0mPpj80/hfDMGOq+IfNZI9YxvHs67bDO5YLUINekAKm3iGy1BG4by2bUOkhHx/goauLQO6USD/AAs+9o/NhN4pwqCRaR9/fx+OidpOKClBJHutaRNtJ+Pp064yjjnaQAEzqZhAB+9v0wFnsZnWTiNTTB0UCm0/npk/EkfTD1/iDM3hiecTHPpucB/Zlwbu8n3rpD5li5aSH03FMAiCLFm3B8fydaGUVeQBgWn9ec+Z6fHALuth7qog6mSfjAA+uITU61HbySw6/lBI/wC7E9LIU5nSSRzYkmNtyZi2LYo84Hqf69MBQo0IMrTUNtqPvfO7fMjFgKfzMfTn8rnHrZtFMFwTOyiT8hP3OOaufVR7kdC5CifS5PXbATZYBX1KviH5m9D1v5fHE2ezjaTUZQwRGOlQQTALQCSbnbbePTAxeOp/5lMX2BUXtzZtXTl+uJH4zSpjW9VUAjxEjqBYtciSNltgMn7edtDnyhSmadOnTbSGYFiWglmgQPdUAXiCZvAKe1nh1OhXy6UqSU6YpMAEUKCRVO5FiYvczv1wvNlMvXziopNOg7w0SWFO+rSACSSthYmSN4wx+1HN9/WosgcKKRA1U6iy3eEkDWF/LEW8usAgU3UElhI0vEfxFGCH0DlW9MSodx5/p/uPlivUHMevT79f64noqRPKY/8Alby6kdY6WCCtz+/v78sFu0OS7quV0hQadJgAZ96hTYm5m7SY5GRtgQ4nnuLH4bzgrxbNitVZwCAQgAPILSSmB8NNsBHwVAcxRDGAatME9Aaig+W2NrzHFhPgJqf5uVv8x3HLwA+W2MW4LH4mgTt39KfTvFn5j9cayePl2OlAo53LN9QALfqMBn/EeENmM3mAtZe8NRyBUDhnOojSDGmbWmLADywRz3ABUWmr96DTpoulqBHhCqBIdoj0kHkcMeYyNKpJqZVXJ3ZkLT6sBP15ed4qHB6clqWUpoYhW7tgTzA1MxgT5Rt5YBX/APDdNmZnr1ZYliNK7mZsL/Kwn5Wm7O5U/nqiT+UHn5EML+QHw2wzfhqk7r1CgDz5AxfzPLyxZo94Ld6FMe6u/wDIb9AOeAVR2MpT71aLXlZiB/8A1f1xey3YfLz+4rNc3aqwn4KB18vTDFUzJUfv/XnF+ZkDfqcfUcwSQDWCtEwWQmNuTQBO/LbywGZduOGLQzWhKfdqaaNoEneQYnqRN/PADTB6YbvaCNWYpOH16qMSI/K7wPWGW3KdzzVOZ+z974DoOy3X3gZWN9QuvxmMfojKdoFzDIlIRSLa6jAhLyDo3u1R2DFWCyuoESYxgGSBFdAB/wAwJBHVtDAj0JH9Mbv2ayCZbVTLMwIB8Yl9Sli0sDc6rgwBYbkE4Bl/AVFJKshHIMrWB3vri9rAAWxFX7xTZSFUQNMEEH/SveCLeWJqVFhGibIBpJOmSZvuZ+HPfFPiXGWpaRUpFhudEH5SRt6za24BBW41xh6dTdC4WAjo3iQ+8CahGuxgMOpDLcDAPOZrLUSGpZSpRYFW7yjWtMh/3dXwtBAMRcTEEkYJ8Y7S5asKoNUrJjS3eQYlYhkKzvebcwIwmcTy6Fj3b2EAFaiwYvOmYmRtHyvgGHsPx6kuZqhS1NGbWgYqsMQdSG/iWWchZ20wQZGGXtR2Sp5+kKvdmnmABpKkav8ATIjWpgkAkGdtN8Y1k51kybmDpWxi20AQecAwJtGNL7JdqGVDTzDhGginUceJYFgdXvgHxDURMgXgYDOeO8Eq5SqFbwsfEryYdSJ1KwEnfYgMLAi4xWyPHqtCqKqMBUXZ4gkHcNHvKeYafgQCNV9oubSpQSkdLBhKHYSIAKsDHeb+AAkBvK+RZzLFW5kSYJjbzgkTEG3XlsAaeP8AtJfNU6Y7sI4Vg5BlWJKkFQbiyzvuxFxBwt8MyhzOZpUmaO8cKzdF/MfgoOKUY0X2X9mJDZpiRuqDytLfyHxwGk5SpTSmlOj4aaqETwtYAWF42A688XqOZWSJ+PWd7DaP7crUKHDwBMAAel4tuB1/nGLNPL8zAHKD84tgFGvxOs1kZB1hSxHyt5zP88VM7QrkAszOJ5t53gLCi3LVf0nFhM45jpO1v0++VukP4ppI7wzvpBMgQLGJJ+XQYAQxdAQSQLhlVWEzvZYcnf8AMet7zJw3hBrElSibyztEz0UAs1xNztzxafhzNJqQPiwPy1Ezz2G2PqXAljm0cyTHyk3+PM2wF4cKyVCO/wAxrJ2VYQG9wqJNUzGwN488V8/xzLaGSjlVIcQS9NaYI5amcF225jpiRcsiep308+QBMXj18sVxTpo2pUGvqZN/IEwPIAeXqCqmQSk0oUVhcNTMkcrMbelpxV4nmKVRg+Zd6gBEszM7Rz0lpuBy+FpnDJnyrfs4RW3jSNf/AKajVEAXbTywNqcAQi4Ig3Z2VR0J0KpPlDOptgExGR6tNWUU01qrsFuF1gMYO5AJPzwR4/wxaQOirSqjvGE03YsRyL+HQCNJBhmlj0wfXs5TMGmuo3ligRfKCfEfk2+84qdp+EmllwzQP2ijSFcknS8+JiDYBjABBgC0jAJgpFqiqN2IUepgD6nFzPeFmUcmKj0Xwj1O364n7PZcVM5RVtQ1tpBBghirBDP8IeCeekGMVjknZFqBG0sQobTYkwRE8yCDF8BLwqke+o3iXQzB21gkgC52JtPlh5yXD6lYSlOuwF5Yd2gPUM3hO3KDzjA6nlalPujTyVc5imtNT3dNtC6UC3dFIM3BJJJv4hzZVy1dxL0Svm+ZYmJ5BxIPoB8JwFet2cG5cTFy0kT/AKtzccovzEY+y/D2jTTMgW91gu17xB3F7+u4xP8A4K5edBa+xrvHqSAC1upi3KcXE4e7flUjyd4Hx68+e/wwA1eH1Cv71j0CgosRsGkFo6jSDb0x8/CSSFNR2J/Kv9I+pGDQ4O0yQuxNnqx8TrBI68uuO/8ABws+5TUmbJ72wuCxvYCYm2ACDs1uS7C0QqqTz/NaD5C/1x0vZwAGJA/NdQSfO+4vvJvtvgxUyagqGcAkwP2ahmNtlAnceQ645yuQDQSNK+bQ1iZGnu48oB6wcAj9seF0qVOmV37zSxLCIZSTNhB8JuTzjrhQkczaRO3MxjbmydKnSdmUJTQamJvsN9PlPTmbAThAzy0kr+BqSsFemnd6Y8VCqk/s5BksDq9dzghfyCft6U86qcujgnzsP0x+hAaNcFu8FSkbK9OoCN9IAdDEXK6SZvHMYxbg9MCpSR4R+9VlOxKsdLxtcLeJGwwXznHc5kcxRdWghAGLUiq1SRcVBpRnIUAhmhgP+oErZfwRbxJUJ1MD4wYAtYAFenOfjih2g4pmKQqtSpGqFpiAgGrVc7ar25AT0nkuZP2qUaSoc4ChKC6eIAXJJQvr2A2Vo63wS7S8ap92oDhBVAYFm0alIDyAzrfYEBWNyCBeAQeM8bDLpqUzNNNyoguSBImLgnkL2spgFQ4tVpQdAXp7sH1P67ny5Q28dzgYaQjKljDbExYwNW88484K6cI1Y63kbCw+e/z/AJYC9wmn4eQ+MEEXF7efPyw6cAyWlxIlZFvCwgP4vCVgDSdTDeypJOiVPhlgB1G2ibyItz9ADM8jGHPhrM2oKFLEMBrp+EbH9o5YSohSRrXWRqgspGAk7X55QtKm0/n3ZmaDFiNQYgkkXYFIEE8lHOrTqKS9wfGjUhGpbMSsyA1mgEASUBEkyezjIznu2VmnUT4CzTc+MBUYtF2XVUFpJwJaiSS14JmeQYfmtN9iecaZuMBSq9ha6V6dNyppVD4MwJ7tgJk9Q0CdJvaxYCcbJwzKilShQFQe6op6JgRJGokmwv0iMBOyWSVstSqldTqNBj8pplkAPUhYFyZgbWGDSU2u1RoPJdVgBeSQb7THp64C8AW3YgDkR+s7WP8AtiQadJAsB6XtMn+/9MVEUHdrdAefp9nHzKo5gn78vp+uAEf4UPzS/kTA5ch6cycSGlpBVR8FEDlvtPrvj7MZ1VIDPB5KJZosLIssb22Iviv+NY+6lv4qpI+VNZb4MaZwETUXLSFiY29bdfv0xUzVDQdDuA2+iWep8KSg1IjnEYvvqazszf5Vbu19NKnWR/qdh6Yqd2FXSoCiI001gfKylgST4r2k4Ckytsq87mqb8tqaGf8AvZT5Y5PDWa7OzDmF8CxbkpBI8mZt4xOMytwgGoG4HjYc7m1NbHckxeMed33h3LQQeZgix8Z8KzJ90ASTgKtOiukCmuleigBZG91YLudxOxx4uSDGVUMQfyqCR/1PABgchaN8T1M1TB1e+TYwQRAO3eMQg/6ZPTniKrWrPGhQgPSIsbAMwHX8qqQOe2AtNldAl3SmCOZuOc6jvvt5eeKuYzuUZDTqwUaZJUlREnWRqWppU3lbjcDTJHw4apOpvERfUzNy2JYESN5JPlfElCgpWKaSp8oWNUSWYXjfmSAu9pBEoZ3LUc4WFVGHduk0wsaynd6hpCrBBY6gLCBG4xJlKtLQaT97UpiprATwsdgREc12JZYIG9sPn4OmWAAGo8lUC077TA6i3xOPafBEMggEC0LM892IgHrN8AD4N2rlSlVSmjSF1OrORpuXkg6p5xBB2sRgxT40Pyo58yBIt1B9NvTFzK9mssohaSCDyBJnfflY+WLtPJpS2tPKAPoBO3++AoLxKRHd1H9R8R4QDfyP9hO+eaL02Xyn+30j4Ri53zRYAC5JI6Xk8h1n+his9cBZA1HkST4vIWkiecaec4CnX446g/sQij87EeQnTzvEb7gYH5niGYqOQqtTN5Ng+4gHU0oL2EAk3ti+uXJZTUPiEt4WYRztA1TFmjTMixgE2aGTQWUeHeCsLe8wRJPPl9DIA8vQqqSe7MkEFm1MTq6ltQYxzsDid6lYbKQDYMwAnnCjTqMRMWsJ2k4YKdIe9JJ6sAFHpaT88WUULe7NyFgfgCQALzc8/PAKX+G1nuynSBc1I8phPdjzO8YhXsutOStNKY5tpVSb8jFhMdMO7mJ3n9DHpv8AXFBqJnUVZ2NtOoWvNgzBBy2uYF7RgFCrwd7GmgVgSU1OfeggyASeZ5EnC9x/hOYZxUKIqqIapTcMiSZYwqhlAJJIVDvzJvp1TJKs+FQTaCSdyByMTJsBvOBue4cGBDQxYAEMBBB02KsIjykyB8gzTjGZod1poqwCqQxIiSFiQDcXvcA3veca12r4LUduG5cBSVVgZ2DJQjlIAIkbH0wqf/pqXdWPd00DAsABddQJFkEyJF7D5jDtmOP08xxTLJT8S0i5ZtxqbLsQsySPCTIgTbpgMwz/AGdNN2pkaCliJ+Hy6GNueKtPhBn+RAt5b/AweXljXM1laVSRVVCJ3eLejE+H4Ec8K3F8nlaR1U81Qnmr1EJt/C0yY30s08gTtgFihkrwf5/W/wDP4Dm1dmeHIXI00ww0ySsSJYCDJEXGqV3FwxZGAepxbKi3fUlI3g6vLlI+E2xd4V2iygqqe/COCP2lMOGgflMKRBgSGDAgbAmcAxdqqbrRRP2hRqbB1L1iWjww1QlWuLS8EnTG11LJ1L3KzG5W97xAO8z0E/DBntSMktJGMmSG16KwRgNyVQgatxqC2Ee7hbTiuVEAVg3pTcTYTCtMT8bRgHLsxGmoFiAwcGxF1Kk/NOh3PXBnLUzE6TfaxH/tIt1+vkFHs3x4LUJUhgyadItJW68vWLWtzw0vxwoAzwJmFBBkWuTG1/0wF5lI2WSYt0vv8N/UYjXLliDJETbVvN7gkg9bi21sC8txt28zYkkR187clXpc7XBEcRMb2Hl8T05fe+AAjMSzASx2ZKQDESDAcjY72Yr88WKOUqkcqQtv4zHmFIQR5Ow6ztgmdFNY8KIBsBYDyUCPlgJU7WhrUENXlrc6E1QSLQXOxmy7WnAX6fDU56qh/wAzEj5DSk85gnfFfiFXLodNQjVEaAWap6aZJG5uY5XESBzd9WZtddoFilH9monq13YxaCSADYzfFrI8JpUwFVVHkJA9Op5b/wAPpgKuZrmpHd0YC3Bd3aJuSKSPoBE/mYi/rMbZAvAqMW5QRqj/AEpamLCJAm/OTi84lmCiYgnYLHykXkxBuTEYloZMtZiTaCFsOhE7np/LAU0pIhgSW+BMeW4Av0H1xPTRm/y7TIk/G+/xOLn4VEXbSoNwAN7b289/PHeXYtHdhVVhIZgZIsQQoP6kWNxMjAUXyBNyLc2aIFyJvAX1kH4HEmXoFrjW3rKrtAMRqItOyi+7bG++XEhmljyLdegAssidhtjnMMJCsNZa4S1x5z4Tud58umAiUqAV1azEwqnSPULPlYkkxYXx0KUadbi8/s1ELBG1zPzN5PkB05qN7oA8gf8A5Wkf9uBuYzcL4QGBJHeMSqAi3uoRUZpI/hE/mAvgCFTMGDpAQDnItfqLD4xffETZimBOoMSYs3QA7iTYH6jFGvTYsAfEynchYRrAaaQKoIPXvJ5sMT5fJFie7KsAYLFSL78iCd9oA3vJJJHTOW5aQJ25WsVOykCYJkzsbYnp5UhS2oA9TJ1eci5NzYQOQmMTJSWnA94kwJuZLRYGyxMenpi4gJJG3kLXjmfv44KqjJqRAE+UaRv/AA/DoT64n7kfm+XL5bneIPQWxbSlAmLW+45/THhI/LuJv0joOZ9beuA4QneI6ajc+YUGfn02vjmmDeLL1i885O3KPO+LHd3vfrfp98reWOn5xIjmMBUsDAFwLxy3gE8udt8fSdh9/wBfh0x21IbEW6bevW3pveZnHXcTvsY2MfAARAwA2vlyxKywke8LMYsRvYeVwecyQZ6dAJvYmb8l8h09dyfli/VKqNpPIR8PS331xQrKajDUTO4UMQIB5+cbmeVpvIDs5xImxRwJFhA57nUI5THSb2wKr8MJJaoh7wrE+EaQZka1h5i24O0+9Bb04WLlgJ6xPUwt7Ha/rF4gNxPVq0IAIBsVuSQZKlai3g6ZJEGIBkkAhZrsTSJOk1DHItquPMrPnfbnecdnsAumQannMW/9vLnE7+Rw85PhLKZqEE6ZUC/UamB8JImADIMkwIEkafCk1aipZogEmSYiBO1rekADbAZsew40gC5JsSpabERAKnzJlVsCQAMC27JVabKCwcf5Ss+gVyBv1/W2NkXIRMAGf0B2g2/rz6Dh8ryJaTuFsNtvKfX9TgM1y+ezFCkqNkw0XBdVUyTMB0qAlfRQZm4tAGhwx6zliioCTK0wFXeSANRjfz2xuK5bmYj+R5ekfHa+O6VNZJiwE8o5DpvA6dNt8AgcF7Mso1AAXiNQBY76NU252EQsk4YKXBn3LAlp1DxBR0i3hABtfmxsTg4UJZZWDcAyLTyne8X9Y2F7CpB6nqdzP39jACl4TAgEWN+Xrt1I23AgWx6vC9gWOlbk9TaBHQ2JtsAOeCWq4A3Menl/XHOZqBVIHqfif6+WA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data:image/jpeg;base64,/9j/4AAQSkZJRgABAQAAAQABAAD/2wCEAAkGBhQSERUUExQWFRUWGB8aGRgYFx0fHBwdHRseHB0dGxggHygfHh4lHx8fIC8gJCgpLSwsGx8xNTAqNSYrLCkBCQoKDgwNFA8PFywkHBwsLCwpLCwsLCwsLCwsLCksKSksLCksLCwsLCwpLCwsLCwsLCwsLCwsLCwsLCwsLCwsLP/AABEIAK8BIAMBIgACEQEDEQH/xAAcAAACAwEBAQEAAAAAAAAAAAAFBgMEBwIBAAj/xABIEAACAQIEAwUGAwYEBAUDBQABAhEDIQAEEjEFQVEGEyJhcQcygZGh8BRCsSMzUsHR4RVicvEkQ4KSFlOTosKy0uIXJURjg//EABUBAQEAAAAAAAAAAAAAAAAAAAAB/8QAFBEBAAAAAAAAAAAAAAAAAAAAAP/aAAwDAQACEQMRAD8A2GNIE7kx+v8ATEFSi38JPp8+X3thN9ozsyqoDrUL0QoV9x3jXAFgQSL/AMhhny9ZnQd5QckbnUsknfYj5eWAs6Dex+/v6+gxCV8vp6D79PnOc1Anuanw0n66vr6YjOfUb06y/wDQT/8ATMdPucBAw/l/L+Y/t0gb0+4++f1xZbiVLm1RfWm//wBpGK1biVAi2YVT/mUfQMo+E+WA7It6iefQ39P74s8T3B8l+oOFbI8aLZtQ1VDQq0i1MlhoBWobr6oV5ySDbDHVptUYFWpMgUD3iWsDsQ0R8OuAi7zHSVrQPu39sTrwt+az6MB/LEeboCkjPUlEQFmYkEKoBJJ52F7frGA477HLVJ+/v7HyVsp7RsjUMd7UTzqUWA9SV1QPWI54OvxGkrAGoklTUFyAUAkuGjTpi8ztfbAWtdtscFcDeC8Y/ErVKoP2T6JDhg0Kp1AgRpJNiJsPhi5pYSYI+Hw+/wC84DzO5YFH0jSSpuDedNj0t5jALK9lqVSkj1VV6kSX0IrTt79MIeXXngpxbOlFUIAz1G7tVZtInSzMSd7IjGwuQBznEHDczqpDS06SQY5bm/3/AHCH/BK9P9zmswoH5TV7xf8AtrrUtv8AmGBHHa2bIbL1KlKoa9MoD3DoYJ31Ui6gjzUDDL+LM4G8TqTWpMRtIv5R/XAVeBcTbLUhSqZeoYZiWpulTck+4Sj22gL/AFxfyfafLDMEvUNENo/f03pXBIiXUCfjFsSJXDLf6329fu+BgoD8ZThmCmkZVWYKfEfeUEKf6R5YAN7Lsowy+bsfeSLHo+xiD8MP9T92148G49On8sZp2YQZihVqVVR6iyFfu1Vtm3emEc3HWcWzmaqUmqfiKlLukV479zTlmqKQy1DU8JCARsSxwDJ2BSaFQfw1qgnr+1cz9R9jFbtfRCpmp2ejS+a1XHw+PQeWIOB52tSqVadIrsHOqipRi3TRVpkEmZMXJPnMfG+JPVbTUFPx02WAlYCEJqAlhr2PXe4jAOVSh/xI2g02+jj+Rj4fJN7HimtPMioQob8RO4EBBqOqLb+UfXBav2kq99RmnTVjrVQKtU6pAYmfw/hgKD8fTAzMcS7qnVCUlp94lY+F3PialBIHcgLETuASSb8wYewPabLplg1XM0VDJQAZqiqC65amrrdrMpFxaJFsXctnEYZTQytpzbnwsD4KgrhWH+VgRB28zvhB4PxsplqBDEFKKNAk6gqNR0HxiQQPdHMA88dZjNyO9CeJYQEwCATJI0+Ibkgaxc4DbsfYAOSZ8TRy8R/riIg/xN/3HAMmPsLujqT8WP8AXHopetvM/wBfucAw4+wA7ofZM/rjzuh0HywB+cCOCcRSo2YClfDWIs5afCt77XkQLeHFfuh0Hy+/v4Y+NLy+mAyziPb+rVpTV7r8RTrUXoqqxq0lyZBJESwHvDfyJxpFNM7QTXXZKqhASuXoHWGm4CmodaxzABkGxmMZhnuzdGplQzgl2rrTVgxHgamWIjbkTMdfPBOv2x4jlUlalN6RIVdVKO7hbKGWAQQD70m24wE59q2bUz3FB1MFT+0QkG4lSTB635csdL7Zao97JqY/hqEfqpwk8Dyy943euoqVW8DO4VX/ADNDMdI8R3JEkkCYOG2p7P8AM6S/dTaRDU2mByAYzvsJwBJPbOD72Tb4VZ/VB99Mdn2x0Gs2Vrj0amf5j75YTm4OQNuv8/6Ygq8MjlgGf/xFly9LN9yTSPeU3QgMffVSQASLSpG3vcpnDLT4nkGyv4xssVoW8Zy6EgltIOlZY+IjYee2M/p5T/hGBNu8a3QnuSD9CN4t5YK1+1GW/wAFTJrXpisCiVFYNK6amprQJgqBIsJwDJR7S8FI99U23p1U9LgYodus9k2yJGXzEmo9MaTWeGph1ZoRmgiALjljKc3XKyQSyxzXf0mfocE6vZOo+ZaiZFYvp94MpbfeZYaTq3JgHwz4cALz1VZhWUgdBHzM3P0wxcC7ddzkjlatV+7DNC9wlRdDBWjU1VCPFq8MEQRj7O9jFpOoNfLrSIPiYsDKqpOosBpu6ixvqUXJMD+z3DtdajBnVUUEr4WGpgsAiGHO4ieWxwDr2Bq1cvRzMCiadHS1QZjvEKgKwB1ANBAS6lSbDc4NcE7dJmnKUsqxcKWKpV0sVBgsBVVJFxvBuJA3wo9suHGlmqy0nNKkVAcDxhh3a1LpMsTUNuctPXCmVNJjUpVydJMshZTpkAkR4rkBoIkWtIsGg9pO39JawpgZtNErVAaj4WG40lXDsIgkOovE74r9leMZbv8ANtUqUqaVXFSmWBprBapAHJfBpN99/LCj2p7PvlmJ1itRUoBVFiTURqoDLOqdILFrAgqbEwGLhwzfCwtfMZZSjZdKa+8F3TuxUYK0VBEFTpB1GDIwD3Sp0ql6dWm87aKyt02F+vLArjFB1PeVEq00oguajohQqLkg03LbDYrjIHzJ1mo5V2Ylm1KGVixk2Mi87cthhz7N08tn9NBA1HM1NQ0I1UUiFBbUSJUAiZUz0wDJ2azj5jLiqwVDJBEmJW25HxxW4nnVo1VqsQUpAhtLIxDG6rp1TLcgRzkkAE4scI7MZjh1Armc8uXXWNOlqbUiSpknvadiSNvK3PCP2946XzAp66eYNK3eCkiqWYKT7hPeabCbCdQg7kB3DeP1qClaRgN1VWknzYH6eeGXsJxR6nerUYl9KaCRBKanBGwmGYcp8e9hCrU4IxXVVrqG0htA8TwSoHgQGJYgR1OO+y1MJmD3jP3MFKndsUNRWRmUa5XSrEJJJG45YDQKVYrmDEQyrrJ5IurV+gwO4zx2mHkBmKo8iVWdVohjqHmStt9hYn20pJlqNF6ZIWqugRTphUCIHXSwXUSQBpAJBCkwYxnddXqIHOgID3ayyKSQBOhSQ2xBJHMnzAB84b2kXMVaQlQwMiCbgrebmGUzNyCLg8hY4qFNJr7rUj/tYevL6HzxnnBM41OuhSJJC8riRzJA3AMzyxomR4ZV/A16lUOzRWfT32khSstCimTMqYUsBEAROAEdn6DvlF0o7AUwJVWIEMeYEDcnewxczWTKU21sEVSdSalLQBq90EsrCIAaN9sD+x2SOYo18uaqoGUKHqFxpVlbV3azBJIAIIuBAOOuK8QrU8kKTAd5l27l4CFANwVYDxAju7m+1rYC1xLthVWoHbMVFYAAUqbaaawPdt+8k3JYCbjbefhHtQzFdxS00VdvcJUwf8p8ViRsduUXwo5bs1mHoHOPTepRvJBEmLGeYk2EC59ZxdrdmqozFOj+GdXBpVDEGEYmCwAm3M8iIPLAO9fj3EVE6aHIWQncgAxq+n9MWhxPiJG1Ef8A+Z57c8M75EPlmGgKTTWJ5GZ5YHUuz1RaVdTEuKYWGMAqPFHhkTa95nlvgBX4/iPJqPr3f/5Y8/FcR/jpbT+6F/m339MM9TI6hQimgLMzaTaAytBNtxa3U+WCacNGkiFnSFsLAxFvjgEf8RxA/wDNp/Ckv39+WPS/ED/zk6fu08vL44Ysl2WamlRdYLOBBiw0k+fOR6RztiYcGc01UOur3idPKAAov5b/AEwGLVOz3FqApKFFQd4e6Aek/iCMdnho0BoBsItFpXuM1cxUrOMwWWsAVKnwhIUsRpFgIAMDffzxu/GVBz2RXmGrN8BQcT8C31xjPbVCOIZ1grae/ZCbwC0GC0QCQDA6TG1gF8ZrCpXqMAVUsQqm5VBZE35LAPnPXDN7M+OU6btlqjMq1mUUmVjpWpqgrC+6XkDUOagHecJ5csSepJ+eDfaHi+Xr5bK6KJp16VPuqzBiQ1OmoWmTa7ned1Ai/hgNYr8Gk26n+cfyxQzPATe30wy8By9Q5XL9+Zrd0hqHq2mb+dxJi5k454rVShSerU91ASRaSfyqsxdjCj1+YKfEOGFaDmwC/tCZOwlSPrPqBixxX2f0KtDL1XApkSKtQAywV7BlFvc1DX7wITcSAD4p2+79BTSggaoum7lrNIPiAX125dYmtwrtEalCtWr1Ca71Fp0TpGkUh4nAUEKqkjUdNySkzgF7i3DglU1FppRpCqygDMIw1ICbAAHcaQSLk4oVsgSjEmTDHSVIB20wDcjqY/L5jF/NuiVTVRmLM1y0eDxQyo2/OZsRCiTLYqVH00mknWSR6Tub87G/mfXAb1wngORdKLGnSrd5SD0+8VWYIEpjwAgwvukxzYdcZf2u4V/hXEtVGkpplddFWnT76swXTBGlx7t/Cy77Yrdme3dal+FWHcZaUREcDWjuNQZSpLFUssHcLab4I+1Pt3l87oo0aZbun1CuWA5EMqgTINvFIuogGMB12h4mtbN96hpVe8RPFTaUDLSBa5vKlTYwdtuYkaKxpZdEQCs1CgX0LLMpCayPQa2F9TIsmFwqJmGBmT5gHccwesiR8cHeNZehQNLuM09YGmKk6ApBqIsAANYhRedi1pMwBP2j5Wj+IcUsxSYIp0hdU6idPdkhikqqga7XJGC2a7R1+JZCmuaanTRcwKXfJfvKmgFQyAQsKxYkGCygDTyzR6pJttyvNuV9vKNhyAxo3su4cucymeylQkIWpVNXJWII36jQrDntywCZxvgqLX7ug2rWSVGqyhmhUN7kAiW59LYbfZTwh6fE6RYCBTqQw5+EDY3G4wFoschmMwK1FarAwlQsRIBM6GKsNTSrHnuJ5HRfZnmqeZrd9TBGhHVlbdWJp2MWMiCCNx0MjAd+2tdWWoJ1r6vgtKpP1YYzDs92X119VQRSABkyFDKyHTqPgv7niNtYlTBxrntCTXmMtTifBVb4hqK+n5jjJ+0XGGqsadMkZagumzeFypOqoBzeozEjeAwOxMg3cQ4qKy5h8rQpHXQC1HWkXnU4OnT7yWM+FWGolmnSuETO5qHcsAXGlABt7hDFUXSNNgIgDxcoAFnhwy9cChmAKdQeFK3eBVYXK06sowCgmA1gAADpscF817Mq5raVZO6pUwatY2SnDOxVf42CQ0CIm5UEYAfR7RrWy/4J1qCmKhegoh2UsYFMgKpuSdLIkqWZdOloD3nuG0snkKTJQpd5RpFHZ6SO4d0K1FeoHSPE0Eo0wQAIJOCXs47D5OmFzCVWzFamzIS0BabiVYCmCYMbElrGQYOK3tf7Il6ZzdAsrLArKsxUGysVX3mUwsn8hP8AAMAh9n+Cl6lKqEKoClN3UAAEhR4lWYJt4oiZvO79xI9xwV1rM0tQFAuFaNbpo1E8hqO5gXjnGCuX4AmUSlQpz4VVdV/E1RiHYj8zEh3+J2EYz7tLWp5ritUBXNNUFJ2RokIhD7wGYVXVReZQQGkYC37N1QtVIfvGhCxhoEGpFyI2I85DWjBj/wAO689mqaAgVqVFzqQldRLJUMMpUzoDbEGbzOIuwGVTLPm0aopRaiFXPhDq1PUhg8yJ8O8g+WPPZuKX45+9qVKj6negTVLUwCzCNEe+EaJJIgsFAgkge4tkO7pUsorJ3rkKkjSGYHUWCggghQWgGREzN8S8M7LVstmamZzFQ5he7hVXvWZSWkgK71Gj0bmbWGGnNcNU1FrBVNVFKhiPyndZ5SQLwYv1IPiV1rq1N1ZSU8aGQQG1LAdbTY3UzsbSMBEjAJTBUksogxYbbnl/bFipVAViRIWZAEkxciOfT1xnnbetUyfEcpma2t8smtVKiBT1rpKtEliBLqSBMFRJwwZ7hq1spmaXfQmbLOKikE6XCxpOxGkRPT0wBri3F6eWpGu6sURCxCLJCgTta39Md8D44maoJWphgrlgA4AaVZlMgE81PPC7n+E0K4pUqlRgqU2prpFtOlUYM0fmEWsCLRizwzKUsrTSmlR6iqzOkgalLAyJEAiWY+Kd42AwDQ5/T7tjkLbpb78sCTmHbYkf6iBy6C+/2Mc1KTmZZVtG0+XM/T7IUc808Ry9wQKVc72k6NvPf4T0OMj7X8TKNxCmpX/iM+Q0b6MuqsLebul/8rY1DMdnMq2fpZdsvSNFaNV1pd2O7Da6fiCRpBueX5jjA82ZqPH8bR6aiP0wEQF8M/s8yOUrZ5KWcDFXtTGoBGqAyFqcyGAgCYJkGZGPMp2KYZNM3Xq92lUxRpqherVkG+4VBALSZsJi4BMdh+ymXqcQWlW1OppuyDUyMrqaZElCDIUkgg+fTAbTXUAFjYCSSbAAAkkk4xLt/wBrvxT+D9ykin4wQxJg1Ao2kGxOyzsWbDl7ReCplcm1SlWzWpmCQ+brFCHmdQZjIjzHrvOTcLyYrVWWoxCJRq1TBudCEoATMkuV3MkTfbAfZUtohffqFaak8pOo25ATTnyY2xG+bCkQYVdQWZ92wB9TJY+ZOO5hS3PQdj/5rNcX5IoWf8w3jEGTpSWqTASIj+JiWEDa0Ex/LAWeLsVBUgDTYjTEMo8Ui8+IMJWNz0IxVzpu/wDqH6Of62xHmn1E3ksbmTfV5kkzfqcS58ASAbBjJ2lovHQAED44Bk7E8GovSzlWuELUqBagDWUDWAxJhXM3NOCZEmLmYUE2GGbsVna+TzS5hcrXrLoZGVaT+JXFr6SI1BT6DC2wAJCggAmFJkgcgbC4FjYbbDAeYkZxpGwNxv8AI/yt0viLrgt2f4kKNdalRQ9IylSmQDKMNLRIPiWdQ2uI5zgKWRyqvVRGfu1ZgGfTOkGxMSJ+mHTjXtD/AA1EZPIrTWgqKBU0w7NEOxhoJJuSYkmZ2OM9qoVAU3i3O8W8j53xAW+/v7vgCBzZqBmdyWEaZuILXUDlO9oBjmca97DqTIMzTqUqtNwwYl6bKCGVVA8QFxoJjowxiqDl1w+dg/aTUybGnWZ6lJoGpiztS6lQfeW8leUeG5gg2e1fipp51ADBGTqBT0NV9APoCoaeQHLGS5nNjYSUFlmNgQRv1iSLXJ2xo3ta4zTenRQmnUrPD94gX90NYA1i+l3bUBMeAnpKEvAGfLHMM4VZcLqHvmkqsQt9yXVQADdWJgKZCjPIbbeoj7ONY7DdqKmXyKIx7wu0qbMKaMuijTUKZqVqjqYpA6tJOorE4yamIGNd4Dm668KTMgIWKOA/dk1Egd27ivfxuyAjUBA0jxaQMALp/i8nXq5rKkMieCpRVtYGlBVZXQWZQas95TACEkAKpjGt8C41TzeVp10go63XeDsyHzBlSI3GMs7DZZx+M7sElMsEbSCWlzUZSoHi1AgeEG4jmFGNPzOeFDLNUr+Dw6nVb6WYAFU0iWJaQDBJJ9MAO47m+6ZX8UjvKzR/BRosI9NbjaJnzvlnYXhRTWWXvA1NVqUwsyhuSTyIYE7QCPKMPHEs3VemTVpE1cxCJQBBAoDS9RSJHiIDIWmS3umIOEFuG0nzNRDr8WkhKimwOokEg6pBLNqCMYYyhhiAj7RoqVakRUKtopT7oIBhwJ89+RJXlIr8F4zTpakKHX3qsmZBRqtMUjHgDACW8Ukv7rWBIlo85TWgZJ8YY6QTrmCUVhBjSFAIIibHmRgVwfNUkrqa1I1qQYzTD6NQIIuYM7zEiSN8B+luBcbpZugtaiWKNsWVlNrGxAmDaRI6E4547TDUvy+Fg8tIA0mSdQIKWka9hNwRIOYezbj2Xy9fuKQzDvmaoHip+FUCtAP7ZpZTOqrB8K3Gxw3ce486mUMqNyBN5IBLe7BmFAuWAB3IALHtbbvcrQrh2IFYIFgqAGp1JLKYhtSgEnoIifEM9mHHfGcq91YM1KeTC7KBzDCXi10c/mOJe0eUrZ3KVRRQMKNYVmW+vSaMak6nfwkTpI0iwxndCrswNxcEGCCDuDuDIBB5ETgP0RToxMAD76Ykn7+/v1wB7D9rhnkC1FKVoN9J7uqBYtTYjTIMhkm1yLbNH4Lrq+/kPvbAUe8+/v4/e/JX0+P3GLxoDp9fsY8al8P9sAM1/wD7zvZco/zNWl/IfXGCdoeHrls1XoI5qLTqlAxFyekcyCSvmVPXGs5ntlRp5xswKNRnYCkZdQoUOxJACkkyvXmPPCn2PqUctVqZ/OrVWqzM9JArHSXYlnYEqT70KGsBfmIA/wAQ4TWXhvDqiB2alTAKqBI7xQLLBkgwIInfzxY4T2SzKIudqMKbU9NVe8bxgC7q4VFVA1OQQCd7xgbxL2h06rq1BNJVh4nhS3kQHYkepGG7slkaqpUrVqtV6dZfDRqOWVDeVAvE8gDgJfanlw3DnYm1OpTcf+oFIEmJIaLwL8sYcuYKJXSCrVtCqVII0hmZgWEz4jSax3QcrY3DgtWvVypapl2puCQoqqALGVYhuQ8JkqTIsDGM54h2Fz2YzVM1WoaoUNXeqIZg2r3T4yZaAoUDw/8AUQU809mH5VgeQhB8LbD4eePKsLSVQRManggnU3K3QaV/6cNfEuxi0c5lcsKq1xWYF3CDTHfaGULLEgAQfFFjPM4cu2XZ96qqmYag6JUDg6RTq9zqgUzUsoJkKWWBBPhJAJDO+BdgMzmcv+Jp0/DrASXCCFlnqEt+UadAj8zTsl3j2adiQjmpmFXvqcFEDU37oMbP4WYB20m/JdOkyWxZzvEe800DVyq0ETSA9WlDQNIK0j4QdU+8CqKoCgsZUpw/tJk0ptTWoilkWf8AiKYBldJ7tmqzIMnVAm15vgGT8bpGouUW9Vu8pm1MSCs2CmYN5MTboN4v2Ny+ZpOcxSUvU8TOI1LAtoqMAViN7X3kSMQUO3OWcoEqe/VAAWpSJiABIZpAJ5LJt54Ue1fb5cyEFCjQDFG016may4ensZQU65aR0neLG4wGb9ouCNla7U2DR7yF10sVki6gkAhgVMHlIsRis9xbb7+/6YaeJcNXMd13maytHu9YIliRrqayIgeENqgE+GY2FrfCux2RLIjZ9nYkFhTWivhJ86rkee58tsBn+aUCI6dAAP8Ab4fTFZh9/f38sMvbXhS0KtLu0KLUphgpcteYI1G8jqLGxAExhcf6n/ff+uA5FvgQfkcOnZHsguey9XdKlOtaqFmxprCsPzLKzFiCZBEkFMaPv4/fxxqvsRzRP4qkunURTqeKdMDWjbRceHmPpgEfM9n6lHMHLOg70FVhfzMwGmDEkNK3gbmYi2m8JymUooOFM76qquDVZQCwrQGWlU0wusKSFO4EEzpkz237HLmu7JdKddLpVQaW0qymLuzGCSVIEhjul9WOcY4hPdsWqfikszsaenwO2llUICGiGmTczywFfivDO6zVXL0yahSs1JDYFiH0CYsCTa39saV2p4emSyuWymtXaghZ2sdJLFySmoFQx1QdJOkb7yt+ynhff8RFWpdaAaq2qCWqEHSINy0636yk8xij277S/iczU0+6WM3J2jwywBjqLDYQIuDL7MKxU5jOw71KjdxRy6H32Cq8vyARSvjNl8Z3YAuXHcwtOrSbN1qYYeOlQLqoLBTrqVGJOkLEBrqgsNTEHFD2SZNKnDh3VZ0bvG78LpnvBGzaZAZNJ6xEERhqfhWUo6VNBDqlizqGawLFnqPLE73JJvgEfinaHKhFannaL5kVUYdyDVVKaBgESil9A1EEAySZkGNIirmxVfLnuu5kxUpPT0BSVkKGVIZCyE+8WUsIjWQrNxr2i5RVYIEBFluIba1rixM2jCXxftsjuvdEu4qqyQDa6EDUQP8AmKGkA2G2AXuM5ZEZ92Osy5glrzqLFtRmxkzaLYpZDg1auyrRQ1XKs+hLsFRtJYr0mwiZM9DjnilUajt4ZuGLSBzLNcne/wDKMaz2M9mVSitHMDMU9ZCu9JqMiGUh0Zg9zpMSQYKgxsMBT9nvZmtlqTZlqFQ5iu3cUwUINOnPjqPqEgGJupMIP4owVbIVBIRWDIru2lZ7qLJSpwSKlRknvFVryzAqzAl64kZRwyggrvN9/VSI3mRGE/jfaYUzpKNARqQbvS0FhEmWsYBOt+QbxWMhF2KzAGbOkAd8hJCmQHSJi219QnfUeetVHe0PsVRrP+Jy701YNOZQOBKBgGqATZlgg2vM3ZYI7s+4zPFnRxCVlq+BGdCH0g1FYjSykuGeQBOtrAllDFxbgGY1oj1hl6CnRlqGVZ+9clR77kgAIASUHhIBJwBrgGVdKFIaR3RQaSrG1rKtKD4YsDMiJIxYbKmsodKpVluGlrN/pPvKeaNY8iDBHXBqS5ei2X1BlpHwggz3T+JZG1jqQRA8Gw2ElKr4zAAAF9EfCfr9MBaU2ExMX9ee99+uOXYRMfAz+n39cC+L8V7hDWcMKYiVNgZZVBDfxAH3dmPSxxey2bpuqtTcVFYBgQfDBFj5/e0YDCs92mzQBZXVEaXXSAHKtLAMQoYkbTzN5M4CUc2KhBqK7kxIuOgEADfmSfP42MvxRBTVWpgmSCwPQCCR1/ko88WMqaFaoop0nSoWF5mbEWVAWmYNpsuAg4VSWpNJiVLkIgWmGksdMGXBFzv4vMY/TmVohEVASQoCydzAi564w7sn2X7viqrqFRctTOYJ0sskDwrpa/vlTy902xs5z66aIn96QoIP+QvYjqF5YCHjNeEVbjVc+g8/WPlhU4hXBqohQsvW+kGdRkgXYKGIXnfBni+YL1jawhV85EyOt7f9OBlPglSo5ZlelpUjxkaSCbvAYtOmVExGpo3OAD1qypnMuyaSUNYhSxEOaNnaB7pVXFvFIm8Eij2fzNerRWoMwzd4znwNSVBDuqhWP+WACSZ8Q5TgjxjsyrZfMVVit3yQrBCCgQEQo0nSCymWkajU8QCoJ97C0weHUfCpXTqggktqWTEG/i1GCDJ2vcBXOXzQdD3tbxTOrMKL8oVYWN1E3LQsETHueyNXvXoPmalI921QVGXXKiqEXSqANqYkjRMnoDuxZtKR0qzSyLa6gruRAFtW9xy1cjdYoXqNS7ynDs6szLTMkkHaqNwQDvYgTPIPKfZystSkWzdLWaqgCp4XYhlaFGhiZEGZsd4IsK4jwrMUFUmtRqBpAamyOJWJ/wCQCLebRB6HGjDiVIsKb1wUpKhD97SK6pAXvBrNQ1C1wSpWYMltqv4UitTaotIhQVUhLLTuDqUklSFke8f3hOwIAJuW4PmtGt67Kto0qCosd4pxYwIBBvbzqvw/Oh3UMw0wSBUlgp2PhUFgJ6SRBiL40niecShRWEV2iVRSZEEBQqncTvJC2knCbxPitRFKU1pAGWYJCiWJksxsw0gjV+aDvIgM447xB2mjUmaVVguw07hvDHvNbUTuVQ2gzU4dw41Z6AxM7W9PjfE3F8oV0uwhmesrQIEoyfMw+8Dlvgz2Pb9jU2tXW/k1Jp+qD4kYAJlcv+GzVBmjSlWmTIEaRUUtIkiNP0xsHZjscmQzVetRlqbq9NaYVnKaKpOkOEIIKpEEyG8JmxxjvaDNCrUa/hAi3Mc4/wBsfofs/klqo1aog01WFVA0nSGVXEEncMzXAF8AI7bZxj4KdSrSqU6bVdaFtK6SgIamGC1CQ1lYwuoEi4jIu1fDzlmXLN3TsHLtVRV1km2jvBcgKVZhAuV3AVjq/a7jOVpOv/D94AWFXulpBocEuGYsKgn3yFEmNUwrYTuO8Lo8Qps1FmpZmDUFOo2sMopqlTS0labfuyEepfQpITUWwCrxLglWlw+jWqEKtaqzCmR4mUqNFZr7WKqCBYz+dsL4ckySel7mIgb32AHw+WnNkKnGM0BWJTKatFM0wEhUSdQVlaU1FguqCxqDbTAy6ui6mCmVltJPNRJUkdSALdTgCfDnZabEM6SxuGKhrLIkECxBkHr64tVuI5h0KtWrOjC6mvUdG5wyklTysRFse5aiFRUJ0kCeVibm5FvgYkD0x81ab73526/EWPlHyGAG1cqV9elp+NgABtJm84n4dRmpqMQoJkmFmIA1EDcmLCb+uOKpAHImT19fQb4kyWW7x/ERABa0TYWgAG0xaOZ64CzwzLDMZujTgsrVF1iIlFIZ/CswAisTEnfH6Cz/AGdB1NTB1EWArOiEjkVAK6fgfTGWeyPs/qzBzJcq1Nf2YMAM7mspDGDI0UybfxeQxsJep+ZfkdS35AwCN4uMAoZ2nmqSx/xKj+IE1FUeZpsWHr3ZG3wRu0XGakkViWSRGpkYEwIOoLRZSRcEywnbfGhdo8pSaWrlFQe8ahAW/mZP5ZgcwOYnCnmRQWe5WqXP5u68O5sq1XpE9ZuOYtgA/YLMKvFKDKfCVZZ1aiJUDTqiSOQMGOsRja2pq7K+gFknSxkRqEH5j+WMOyucXLZ3L1aqmmBUGpnVFOkmCW0My6RIJtIGNxq1YE3Px+d9sAM4jWhjeGX8w5BhcEDcTJg+W2+KXZXtQmaDU/3ddJ7xARvMakkeNCdjuNiBzBdqeI1BWqLJEohMCP4gRNxy5/2whZ2kwbUCVYGxU3vvtcgjcc/W4DQu2uZNat+CNSP2eo1CvuvqBpEqNwNJblyjDA1IKqrYKoAVR0UW8QMz6YQ+xlZMxm3d0C1NGtYJItppvFtvEsAk7898aLRoQJvO19r/AHt/bAfnpTKJYncTBvptHwGm/wBLHDL2M4UKVY180NFCmh1moIOoiFVRdyTv4YJsLzh0PZ/Lr/8Ax6CSZI0zeZ2AF9+t8TVOG0np90ya6erVp0wurryJPnJ54DNuJ9r6lPiFXM5MmkCNA/ZgSo0mCh6lQev1GBlftBWqLpepU07BdR0gTIAAiApjSL6eUY1J+yOSUeLK5ZByLKP1Mfrjgdk8g1xlKT/6aelbefhH1P64BN9mVd/8Sy4UsqsWLiYDAUqjDVEavEAbzz2vOw8WbxJz8VvW31/nOA/Z/s3lqVdalLK0qLgNDKPFdSOVtieeDHEjdPU/LS39vs4BU7dcVfLjLsjup1sDpMWVdU9ZB0i3LUOcHKKnFaiwlOrVRVGiFqsqkLUdhIB2hgL7Rh99qlS2X9Kvp/yRvy3/ANsZhUqXOAuDi1bbvanX3z13viR+0mYvqr1DO+piw87NI+HkOmBFM+Ln5/3+nxBx3U/nPzj62OAJU+0dYHwV6iTyRigNybhAo3vt1OPF7TZgRGarDTt+0a3Kx5RHwwIJN9riL/Dy8vqepn7T9/HAGk7U5kNIzNYGZs7b9fWTvuZOPX4nma2qatVogm/npW8byYHPc8iQJy1GWA6wNupA/XGoD2dmnlNNKopqlg7s8orQCFWATpC62MyZm+Az7PVHJUMxaFne0t7xA2EgKDAE6cSZHjBo03UKT3hmZjYQLRcXb5+mPOM5RqdepTeNSEKYII90Gx57jF7inDEpZDKOwAq1marIN+6JNiNgBYjnLHAEPZ92BbiVRmZimXQgVHHvMSJ0IYgGIJJ2BG5Nti4px9Muy5ZCyBUUBgA0AWiWkTAAvJvMHmj8I7XUcnkctlEV1rMqVK0Oqn9qEcuGvM6oHTTFrHCz2o47rKqikMhE1J1BzoUEiBYQFXe5SeQkNPnKiWrzXNSx7650zOnREBSYJUAAwLbDAnPPk1FbuKFJAw0kpTUEgyDFuVyeVzvOMvXj1eCS8xG1upPQn9L+mOa3aCs/vERyEQOnqcAWHtBq0FrUFpUSn7REMMHA8SBidWljEHYSegjCflEU1EB90ET/AKRv9BH+0YkzBlix/N5DECb/AH98vpgD1bMlzLGL7xad4B5enXeN8VqtXlPw+/ucccMDvUSkrBTVdUBOwLHSJPSSJMbY1/sH2HojJsM3SpVGLsausLFPRKqFYWsvikf+ZMiIIYyVO/nz+/PD17M+EUCmbzebCNRo09Gl1DLLQ5OgyTACRbdjG2Hp/ZZwusdVNGUiZVKzgGJHiUtIv6beoxBT7F9xQalTXuhVJ1a6COt0KgF6JVhdtXeNBkASLYBTz2cGWy+a/Asi0nKo+qnUB0VF8Dq9gKiPVNODJ000O6tLxW43XyVGl3z9/BWk8CGJhirJUYBWLaQNLbswGoGxVeMcKFOgWFJ1pVjpqaqjsqOgWmULlS5UCnNNiDqZkHgIElMjXXO5CrlWJaqqsQDUGomm6shBF4B0rImAomQZIUuOdv8AK1YNOu1J9wxo+ISJ/MoAO3iRwfURK82YyreJqqMTclTDH1Lqb87GLnblS4V2NfPLVeg6koFYKSB3momdLnwqR/CbSYlYnC7UyZUlW1IymGV1IKkcjEwfWMAyvm6LulOm4CvUpr+0rl2g1AD4VQKLGd+e4xudThK1FTvFmFHO0x0mPpj80/hfDMGOq+IfNZI9YxvHs67bDO5YLUINekAKm3iGy1BG4by2bUOkhHx/goauLQO6USD/AAs+9o/NhN4pwqCRaR9/fx+OidpOKClBJHutaRNtJ+Pp064yjjnaQAEzqZhAB+9v0wFnsZnWTiNTTB0UCm0/npk/EkfTD1/iDM3hiecTHPpucB/Zlwbu8n3rpD5li5aSH03FMAiCLFm3B8fydaGUVeQBgWn9ec+Z6fHALuth7qog6mSfjAA+uITU61HbySw6/lBI/wC7E9LIU5nSSRzYkmNtyZi2LYo84Hqf69MBQo0IMrTUNtqPvfO7fMjFgKfzMfTn8rnHrZtFMFwTOyiT8hP3OOaufVR7kdC5CifS5PXbATZYBX1KviH5m9D1v5fHE2ezjaTUZQwRGOlQQTALQCSbnbbePTAxeOp/5lMX2BUXtzZtXTl+uJH4zSpjW9VUAjxEjqBYtciSNltgMn7edtDnyhSmadOnTbSGYFiWglmgQPdUAXiCZvAKe1nh1OhXy6UqSU6YpMAEUKCRVO5FiYvczv1wvNlMvXziopNOg7w0SWFO+rSACSSthYmSN4wx+1HN9/WosgcKKRA1U6iy3eEkDWF/LEW8usAgU3UElhI0vEfxFGCH0DlW9MSodx5/p/uPlivUHMevT79f64noqRPKY/8Alby6kdY6WCCtz+/v78sFu0OS7quV0hQadJgAZ96hTYm5m7SY5GRtgQ4nnuLH4bzgrxbNitVZwCAQgAPILSSmB8NNsBHwVAcxRDGAatME9Aaig+W2NrzHFhPgJqf5uVv8x3HLwA+W2MW4LH4mgTt39KfTvFn5j9cayePl2OlAo53LN9QALfqMBn/EeENmM3mAtZe8NRyBUDhnOojSDGmbWmLADywRz3ABUWmr96DTpoulqBHhCqBIdoj0kHkcMeYyNKpJqZVXJ3ZkLT6sBP15ed4qHB6clqWUpoYhW7tgTzA1MxgT5Rt5YBX/APDdNmZnr1ZYliNK7mZsL/Kwn5Wm7O5U/nqiT+UHn5EML+QHw2wzfhqk7r1CgDz5AxfzPLyxZo94Ld6FMe6u/wDIb9AOeAVR2MpT71aLXlZiB/8A1f1xey3YfLz+4rNc3aqwn4KB18vTDFUzJUfv/XnF+ZkDfqcfUcwSQDWCtEwWQmNuTQBO/LbywGZduOGLQzWhKfdqaaNoEneQYnqRN/PADTB6YbvaCNWYpOH16qMSI/K7wPWGW3KdzzVOZ+z974DoOy3X3gZWN9QuvxmMfojKdoFzDIlIRSLa6jAhLyDo3u1R2DFWCyuoESYxgGSBFdAB/wAwJBHVtDAj0JH9Mbv2ayCZbVTLMwIB8Yl9Sli0sDc6rgwBYbkE4Bl/AVFJKshHIMrWB3vri9rAAWxFX7xTZSFUQNMEEH/SveCLeWJqVFhGibIBpJOmSZvuZ+HPfFPiXGWpaRUpFhudEH5SRt6za24BBW41xh6dTdC4WAjo3iQ+8CahGuxgMOpDLcDAPOZrLUSGpZSpRYFW7yjWtMh/3dXwtBAMRcTEEkYJ8Y7S5asKoNUrJjS3eQYlYhkKzvebcwIwmcTy6Fj3b2EAFaiwYvOmYmRtHyvgGHsPx6kuZqhS1NGbWgYqsMQdSG/iWWchZ20wQZGGXtR2Sp5+kKvdmnmABpKkav8ATIjWpgkAkGdtN8Y1k51kybmDpWxi20AQecAwJtGNL7JdqGVDTzDhGginUceJYFgdXvgHxDURMgXgYDOeO8Eq5SqFbwsfEryYdSJ1KwEnfYgMLAi4xWyPHqtCqKqMBUXZ4gkHcNHvKeYafgQCNV9oubSpQSkdLBhKHYSIAKsDHeb+AAkBvK+RZzLFW5kSYJjbzgkTEG3XlsAaeP8AtJfNU6Y7sI4Vg5BlWJKkFQbiyzvuxFxBwt8MyhzOZpUmaO8cKzdF/MfgoOKUY0X2X9mJDZpiRuqDytLfyHxwGk5SpTSmlOj4aaqETwtYAWF42A688XqOZWSJ+PWd7DaP7crUKHDwBMAAel4tuB1/nGLNPL8zAHKD84tgFGvxOs1kZB1hSxHyt5zP88VM7QrkAszOJ5t53gLCi3LVf0nFhM45jpO1v0++VukP4ppI7wzvpBMgQLGJJ+XQYAQxdAQSQLhlVWEzvZYcnf8AMet7zJw3hBrElSibyztEz0UAs1xNztzxafhzNJqQPiwPy1Ezz2G2PqXAljm0cyTHyk3+PM2wF4cKyVCO/wAxrJ2VYQG9wqJNUzGwN488V8/xzLaGSjlVIcQS9NaYI5amcF225jpiRcsiep308+QBMXj18sVxTpo2pUGvqZN/IEwPIAeXqCqmQSk0oUVhcNTMkcrMbelpxV4nmKVRg+Zd6gBEszM7Rz0lpuBy+FpnDJnyrfs4RW3jSNf/AKajVEAXbTywNqcAQi4Ig3Z2VR0J0KpPlDOptgExGR6tNWUU01qrsFuF1gMYO5AJPzwR4/wxaQOirSqjvGE03YsRyL+HQCNJBhmlj0wfXs5TMGmuo3ligRfKCfEfk2+84qdp+EmllwzQP2ijSFcknS8+JiDYBjABBgC0jAJgpFqiqN2IUepgD6nFzPeFmUcmKj0Xwj1O364n7PZcVM5RVtQ1tpBBghirBDP8IeCeekGMVjknZFqBG0sQobTYkwRE8yCDF8BLwqke+o3iXQzB21gkgC52JtPlh5yXD6lYSlOuwF5Yd2gPUM3hO3KDzjA6nlalPujTyVc5imtNT3dNtC6UC3dFIM3BJJJv4hzZVy1dxL0Svm+ZYmJ5BxIPoB8JwFet2cG5cTFy0kT/AKtzccovzEY+y/D2jTTMgW91gu17xB3F7+u4xP8A4K5edBa+xrvHqSAC1upi3KcXE4e7flUjyd4Hx68+e/wwA1eH1Cv71j0CgosRsGkFo6jSDb0x8/CSSFNR2J/Kv9I+pGDQ4O0yQuxNnqx8TrBI68uuO/8ABws+5TUmbJ72wuCxvYCYm2ACDs1uS7C0QqqTz/NaD5C/1x0vZwAGJA/NdQSfO+4vvJvtvgxUyagqGcAkwP2ahmNtlAnceQ645yuQDQSNK+bQ1iZGnu48oB6wcAj9seF0qVOmV37zSxLCIZSTNhB8JuTzjrhQkczaRO3MxjbmydKnSdmUJTQamJvsN9PlPTmbAThAzy0kr+BqSsFemnd6Y8VCqk/s5BksDq9dzghfyCft6U86qcujgnzsP0x+hAaNcFu8FSkbK9OoCN9IAdDEXK6SZvHMYxbg9MCpSR4R+9VlOxKsdLxtcLeJGwwXznHc5kcxRdWghAGLUiq1SRcVBpRnIUAhmhgP+oErZfwRbxJUJ1MD4wYAtYAFenOfjih2g4pmKQqtSpGqFpiAgGrVc7ar25AT0nkuZP2qUaSoc4ChKC6eIAXJJQvr2A2Vo63wS7S8ap92oDhBVAYFm0alIDyAzrfYEBWNyCBeAQeM8bDLpqUzNNNyoguSBImLgnkL2spgFQ4tVpQdAXp7sH1P67ny5Q28dzgYaQjKljDbExYwNW88484K6cI1Y63kbCw+e/z/AJYC9wmn4eQ+MEEXF7efPyw6cAyWlxIlZFvCwgP4vCVgDSdTDeypJOiVPhlgB1G2ibyItz9ADM8jGHPhrM2oKFLEMBrp+EbH9o5YSohSRrXWRqgspGAk7X55QtKm0/n3ZmaDFiNQYgkkXYFIEE8lHOrTqKS9wfGjUhGpbMSsyA1mgEASUBEkyezjIznu2VmnUT4CzTc+MBUYtF2XVUFpJwJaiSS14JmeQYfmtN9iecaZuMBSq9ha6V6dNyppVD4MwJ7tgJk9Q0CdJvaxYCcbJwzKilShQFQe6op6JgRJGokmwv0iMBOyWSVstSqldTqNBj8pplkAPUhYFyZgbWGDSU2u1RoPJdVgBeSQb7THp64C8AW3YgDkR+s7WP8AtiQadJAsB6XtMn+/9MVEUHdrdAefp9nHzKo5gn78vp+uAEf4UPzS/kTA5ch6cycSGlpBVR8FEDlvtPrvj7MZ1VIDPB5KJZosLIssb22Iviv+NY+6lv4qpI+VNZb4MaZwETUXLSFiY29bdfv0xUzVDQdDuA2+iWep8KSg1IjnEYvvqazszf5Vbu19NKnWR/qdh6Yqd2FXSoCiI001gfKylgST4r2k4Ckytsq87mqb8tqaGf8AvZT5Y5PDWa7OzDmF8CxbkpBI8mZt4xOMytwgGoG4HjYc7m1NbHckxeMed33h3LQQeZgix8Z8KzJ90ASTgKtOiukCmuleigBZG91YLudxOxx4uSDGVUMQfyqCR/1PABgchaN8T1M1TB1e+TYwQRAO3eMQg/6ZPTniKrWrPGhQgPSIsbAMwHX8qqQOe2AtNldAl3SmCOZuOc6jvvt5eeKuYzuUZDTqwUaZJUlREnWRqWppU3lbjcDTJHw4apOpvERfUzNy2JYESN5JPlfElCgpWKaSp8oWNUSWYXjfmSAu9pBEoZ3LUc4WFVGHduk0wsaynd6hpCrBBY6gLCBG4xJlKtLQaT97UpiprATwsdgREc12JZYIG9sPn4OmWAAGo8lUC077TA6i3xOPafBEMggEC0LM892IgHrN8AD4N2rlSlVSmjSF1OrORpuXkg6p5xBB2sRgxT40Pyo58yBIt1B9NvTFzK9mssohaSCDyBJnfflY+WLtPJpS2tPKAPoBO3++AoLxKRHd1H9R8R4QDfyP9hO+eaL02Xyn+30j4Ri53zRYAC5JI6Xk8h1n+his9cBZA1HkST4vIWkiecaec4CnX446g/sQij87EeQnTzvEb7gYH5niGYqOQqtTN5Ng+4gHU0oL2EAk3ti+uXJZTUPiEt4WYRztA1TFmjTMixgE2aGTQWUeHeCsLe8wRJPPl9DIA8vQqqSe7MkEFm1MTq6ltQYxzsDid6lYbKQDYMwAnnCjTqMRMWsJ2k4YKdIe9JJ6sAFHpaT88WUULe7NyFgfgCQALzc8/PAKX+G1nuynSBc1I8phPdjzO8YhXsutOStNKY5tpVSb8jFhMdMO7mJ3n9DHpv8AXFBqJnUVZ2NtOoWvNgzBBy2uYF7RgFCrwd7GmgVgSU1OfeggyASeZ5EnC9x/hOYZxUKIqqIapTcMiSZYwqhlAJJIVDvzJvp1TJKs+FQTaCSdyByMTJsBvOBue4cGBDQxYAEMBBB02KsIjykyB8gzTjGZod1poqwCqQxIiSFiQDcXvcA3veca12r4LUduG5cBSVVgZ2DJQjlIAIkbH0wqf/pqXdWPd00DAsABddQJFkEyJF7D5jDtmOP08xxTLJT8S0i5ZtxqbLsQsySPCTIgTbpgMwz/AGdNN2pkaCliJ+Hy6GNueKtPhBn+RAt5b/AweXljXM1laVSRVVCJ3eLejE+H4Ec8K3F8nlaR1U81Qnmr1EJt/C0yY30s08gTtgFihkrwf5/W/wDP4Dm1dmeHIXI00ww0ySsSJYCDJEXGqV3FwxZGAepxbKi3fUlI3g6vLlI+E2xd4V2iygqqe/COCP2lMOGgflMKRBgSGDAgbAmcAxdqqbrRRP2hRqbB1L1iWjww1QlWuLS8EnTG11LJ1L3KzG5W97xAO8z0E/DBntSMktJGMmSG16KwRgNyVQgatxqC2Ee7hbTiuVEAVg3pTcTYTCtMT8bRgHLsxGmoFiAwcGxF1Kk/NOh3PXBnLUzE6TfaxH/tIt1+vkFHs3x4LUJUhgyadItJW68vWLWtzw0vxwoAzwJmFBBkWuTG1/0wF5lI2WSYt0vv8N/UYjXLliDJETbVvN7gkg9bi21sC8txt28zYkkR187clXpc7XBEcRMb2Hl8T05fe+AAjMSzASx2ZKQDESDAcjY72Yr88WKOUqkcqQtv4zHmFIQR5Ow6ztgmdFNY8KIBsBYDyUCPlgJU7WhrUENXlrc6E1QSLQXOxmy7WnAX6fDU56qh/wAzEj5DSk85gnfFfiFXLodNQjVEaAWap6aZJG5uY5XESBzd9WZtddoFilH9monq13YxaCSADYzfFrI8JpUwFVVHkJA9Op5b/wAPpgKuZrmpHd0YC3Bd3aJuSKSPoBE/mYi/rMbZAvAqMW5QRqj/AEpamLCJAm/OTi84lmCiYgnYLHykXkxBuTEYloZMtZiTaCFsOhE7np/LAU0pIhgSW+BMeW4Av0H1xPTRm/y7TIk/G+/xOLn4VEXbSoNwAN7b289/PHeXYtHdhVVhIZgZIsQQoP6kWNxMjAUXyBNyLc2aIFyJvAX1kH4HEmXoFrjW3rKrtAMRqItOyi+7bG++XEhmljyLdegAssidhtjnMMJCsNZa4S1x5z4Tud58umAiUqAV1azEwqnSPULPlYkkxYXx0KUadbi8/s1ELBG1zPzN5PkB05qN7oA8gf8A5Wkf9uBuYzcL4QGBJHeMSqAi3uoRUZpI/hE/mAvgCFTMGDpAQDnItfqLD4xffETZimBOoMSYs3QA7iTYH6jFGvTYsAfEynchYRrAaaQKoIPXvJ5sMT5fJFie7KsAYLFSL78iCd9oA3vJJJHTOW5aQJ25WsVOykCYJkzsbYnp5UhS2oA9TJ1eci5NzYQOQmMTJSWnA94kwJuZLRYGyxMenpi4gJJG3kLXjmfv44KqjJqRAE+UaRv/AA/DoT64n7kfm+XL5bneIPQWxbSlAmLW+45/THhI/LuJv0joOZ9beuA4QneI6ajc+YUGfn02vjmmDeLL1i885O3KPO+LHd3vfrfp98reWOn5xIjmMBUsDAFwLxy3gE8udt8fSdh9/wBfh0x21IbEW6bevW3pveZnHXcTvsY2MfAARAwA2vlyxKywke8LMYsRvYeVwecyQZ6dAJvYmb8l8h09dyfli/VKqNpPIR8PS331xQrKajDUTO4UMQIB5+cbmeVpvIDs5xImxRwJFhA57nUI5THSb2wKr8MJJaoh7wrE+EaQZka1h5i24O0+9Bb04WLlgJ6xPUwt7Ha/rF4gNxPVq0IAIBsVuSQZKlai3g6ZJEGIBkkAhZrsTSJOk1DHItquPMrPnfbnecdnsAumQannMW/9vLnE7+Rw85PhLKZqEE6ZUC/UamB8JImADIMkwIEkafCk1aipZogEmSYiBO1rekADbAZsew40gC5JsSpabERAKnzJlVsCQAMC27JVabKCwcf5Ss+gVyBv1/W2NkXIRMAGf0B2g2/rz6Dh8ryJaTuFsNtvKfX9TgM1y+ezFCkqNkw0XBdVUyTMB0qAlfRQZm4tAGhwx6zliioCTK0wFXeSANRjfz2xuK5bmYj+R5ekfHa+O6VNZJiwE8o5DpvA6dNt8AgcF7Mso1AAXiNQBY76NU252EQsk4YKXBn3LAlp1DxBR0i3hABtfmxsTg4UJZZWDcAyLTyne8X9Y2F7CpB6nqdzP39jACl4TAgEWN+Xrt1I23AgWx6vC9gWOlbk9TaBHQ2JtsAOeCWq4A3Menl/XHOZqBVIHqfif6+WA//Z"/>
          <p:cNvSpPr>
            <a:spLocks noChangeAspect="1" noChangeArrowheads="1"/>
          </p:cNvSpPr>
          <p:nvPr/>
        </p:nvSpPr>
        <p:spPr bwMode="auto">
          <a:xfrm>
            <a:off x="63500" y="-812800"/>
            <a:ext cx="27432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http://www.uen.org/utahlink/tours/loadimg.cgi?p=/tour/15172/15172Isl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4542049" cy="2762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83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Journey to America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Most immigrants came by steamship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Traveled in crowded cabins, shared beds, toilets, and suffered from disease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t1.gstatic.com/images?q=tbn:ANd9GcSqtqlr0TXlE8wIOdWrzBf2y-EkxrgCW3ZRau_cWgzMmWhXFQ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498641" cy="3267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96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Ellis Island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Immigrant processing station for Eastern US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Pass a medical exam and legal requirements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1892-1924, 17 million people passed through Ellis Island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http://www.history.com/topics/ellis-island/videos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3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4" name="AutoShape 2" descr="data:image/jpeg;base64,/9j/4AAQSkZJRgABAQAAAQABAAD/2wCEAAkGBhQSEBQUEhQWFRUVFxcUFRYVFxQVFRYXFBQVFxUYFRUXHCYeFxkjGhQYHy8gIycpLCwsFR4xNTAqNSYsLCkBCQoKBQUFDQUFDSkYEhgpKSkpKSkpKSkpKSkpKSkpKSkpKSkpKSkpKSkpKSkpKSkpKSkpKSkpKSkpKSkpKSkpKf/AABEIAMMBAgMBIgACEQEDEQH/xAAbAAABBQEBAAAAAAAAAAAAAAACAAEDBAUGB//EAEMQAAIBAgQEBAMEBwcDBAMAAAECEQADBBIhMQUiQVEGE2GBMnGRFEKhsQcjUpLB0fAVFjNDYuHxcoLTJFOTohc0VP/EABQBAQAAAAAAAAAAAAAAAAAAAAD/xAAUEQEAAAAAAAAAAAAAAAAAAAAA/9oADAMBAAIRAxEAPwDVy04WrRsU4s0FULRBKtCxRCxQVlt0QSrIsU/k0FcJTi3VjyacWqCDJThKseVT+VQVwlEFqfyqfyqCDLSip/LpeVQQxSip/LpeXQQRSqfJSNugginipclLJQQkUMVP5dN5dBBFCRVjL6UxSgrEUJFWSlCbdBBFCanNumNughpqm8um8ughIpoqfy6Qt0AgUqnFqlQSFR2pwo7VIVpZaAAPSiAowKeKARTiiiniganFOBTxQDFPloop8tAEUoo8tLLQBFKKPLSy0AkUgKIrSigbLTRRxSy0EcUoo4pooAIoSKkIoYoAIoYqQrTRQRlaErUsUMUEZWhIqQihK0A5aWWiiny0EcU4FGbdLLQGBSowKVA1NNERTRQNNFNMBRRQKaeaUU8UCohSinAoHmnzUgKeKB8xpqVOKBqU09KgamoqaaBqUU9I0DUqU0poGIoaImhJoGNNTk0M0DEUNETQzQMaEinmhLUCpqYtTZqA5pxUYanDUE1PQhqVBIRTRXAYXjOIclRdzEd4BEH+hUx4vdEB3IaJ0ecw20jQGfXr22Duop4rhrvG7guFVuyILKMxblEj4ogmaZOMX40d216ZjpPynpQd4Fp4rgX8Q3pEs4CnVTmGYE/Kdu1AvG76Bma5cZZ6B5Ekdxrv09aD0Knrgv7wXD8N1iQCOmhI3NEOPXYQ+Y0sdPiCn0Bg6epoO8pVwdzjd9Rma6MusknLqNwACZ01EDtSt8fvEQjuxJABEaFtVAGuaR00Mn01DvJpTXnvEPEd8W2h2Bic22hIga7H+YqPhnFXvYaLlzOQ8ZSQTlDQC069IBoPRqVeY8S8QYkK2S6/LcKggk7bSd/x161qtisStpLjto+QLDkuRcjXLOi7fjQdyTQlo1OlcFjOOXjdWBDIgtEiTmBOaSZ19dap4nxSwlRcYg6QBykElWMZjGk6Gg9KmmJrzpOPXZceY+aXyQWMAExrtp/KpG8UXVQut5n+JjyCNOgzHSR0A6e9B6Bmp5rgWxl7F2hJkK4OyyIWTsYmH2rRPFsUAJI0AnkjoBM7HWe3Teg6s0DuBuY/4J/IH6Vj3L2IRDdcgWwq8xCBVzRzM09J10iSKz7XG2uNlD58zMUYZYypnnUDqoJHt3oOnzUJNcuOK3mWFdZUSYgQFWO461VHHL91SDmtwCRMIzcp/Zn0oOxNATXGjxSXtlXcQVG2jgdyfbf50f8Aeo5jF23qdidjAEDTbT8TQdaWoC1c9/bLnUEdI1JGhad9xzD92lc4oxIIf2AIH4UG+XoDcrDXjTAbgn1H8aktcb3zQD6TFBr56cXKx042DsPry9f9RH9Cq+K8QwpgBdPimcuuvLqTQdKLlKuRHH3/AP6LfvbuT7/q6egxc3mZjcsvoQwGZRnaSZJB5fnr8jtUC5pk2GPqLtyOp/ak6+lZbeIrpYQEUD7uWZjX9qfoRTWuOuqxrMgggA777mT6UGg2cCUwhXbZzv3ykwYMnWorWNxC832ef9WbQiSRIk+uo7k9aC7xtx99hJjYgxHafX5+kUf94wIbzYjQDy3JA00k9PT5UFi14iuTL2SsGCFPLMDfWe/XrU2M45dZQoAX/tGaRsc0a6SOsydqhteJ1P8AnwesrdGvqRVs+I9P8ZDpOhvbH0AoMtuKOSSwbaD0GhBkesneOp0qxhcRiSoKNbZdcvmMJX7saDp+esVdt8duEAm7a12Be4DvA06VdtcTv6CbUaAlXZtu4JFBi4z7RGa4LEKVZudtToozQJA5gCBA1qtjOOXxqfKbWQEZjl6iJg6R1nYV0mIxl1uWLbKRqGLz+6J3+dU0wpS5y2hOXlYLfgAnaWJGbXaOlBgf3gvXS2a2rkwWIjzDmM6vqxmNiTsKlHGboYE2XTQAsGIYLsIhR111mSK2+O3Xt4YXCbSFiQNLedWRipBUg6yCOs1S4Dx266OzBSo5ToILAAwqi2cogiQdPWgotxe5HMXcHQZubQfEN4JAmCO5qzj8Qgdjhrd02yIi5uP1k6ZRuVAEz1PyqTx07W0SWBLBTKqymcgM6oAdGjeaj4HxVlto7WbYVuQORZUsWO3wFjOv9CgsXcQD5kEWp5credcTIY5eUAmCJk+3aoLDaETbLAtqEvqCI2+Fidydx8VbV5bjKQ1q38OmqnmB05WRIWJ116aVnXsOLYkFRJloVnYgR8Pl5oZtR76wYoKv9o51QeZlZVkLlZjMRBKA6ADei+1ZUHOcsRyeZlBIJIAI6wT9asYfjVo6FbSFQVzNaaJ0GRWtBjGm8RoImKHHY0siMQ6loBVM+a2fuvOQjKY11DehoJIcJbdrsW7l3IuUvMgrq20GGA9Z96vW8Z+qe6jMfLQXf1hWGAcKCUJIdpbYg/hWE9wm8qK1xneYUFlECRylkYOIG400mNYF3+xLrGJeGkkzY5RAgGUHNv7UGuv6QAVCXOa3IlPL9jENlIgDoAYrOx3iWyxXyrQRRmBIGQy9xmMqqkEwyrMnlUetUcVZykDzXM5jAWzmhQTyjLzH0GsA0wwbSFBv6xr5KBdepZgBEmg1v76+UALNwDlghrCOTM6FmCyAdda0sb+lMPbtK9tma27FnBA8xCjZRBHLzECJjln0HJ28MxYgm5K8pKWrd1ZAlsr25DCdJHvU93BsBOa5vBnCtI37DUadO49g3736SrXLlw5gnnB8vMVCmIjTNmjqdJ76c2/Grd1xNq0skxyZMoY/eZDLfOO9QqsAS5AYHKWwzQcrZYEbnbvBIG9JMKGzBnCkRKthroKnKDqRou/f8KCQ4nmCiykEEg5rqyACTvr9060FjGw2trdhBztyySIgbiQfpTjH3lXImOOQ9jemCCIgzl07VUt3Ft53drdxpJlvPVjO/wACiTPqPnQbvDuIrDKwbMCYjmLAnl5PuncQBuK234dABZlWf2mQH8/WuHbxXlJNq3ZtuQQXy3XMMZYQ5IAmDt0qrhuPXEBAuHf7rOp0BEadNfwoO8GDkwrBj/pKk/QGmGE9fwNcHe4ubgIZpMESXJIzRtI/jV214wvIWJCNmMwfMb6S5IHyoO1GG/rWlXPr47Mf/rfS40e1KgrY18Pd+9a3+41i2Tp1JAn5etQpwtTAUMREAo2GuRrJkdP4itdsHbO9tD7CobnA7Df5K+2lBSfw8gGZuXQtNy3k+GOsidxtM+tHw7gfmW0a2LbBgNrOY+o+KfrVm1wVUg28yETGVyIkQf8AihxHABdM3HusfVzH02oLVnDXbWyWR1/w3t/LXWpvtmIWS4tnqOdlAAA6sNpBM+tZ1vwvaAjn/ejee3zpDwtYDZirE9yzHpHeg2FxVwjWyxOmzWyPXUmY9qZsR+3h3/dtMfoGqa3iGAAB0AA+lL7SaCJfIO9oj52D+YU0dpbAIgRMD4HX+AobOLYs46KwA+Rto2vuxqzYc5133GnuKDE8XYnNhGQZ+W7cLMDyKTiL/KYkn3jaq3gaBYdXYqfM013lF6T6f1FB4pRGF8xJXEvqOgZhmETOunTeK0cBaQXHtoo1gpbhZlQ2YKvU8vzoKHjnhBdEu20LDIru6vnVQelwZAUeTtJ0U/OtLw3Yy4W0GMEKREAxDN+Na/FuFWV4cVv3chVubKYEm3yAKAWckoQYG/oCawOEcXAt21UM5YuAFykgIFzNczMBbXmnMxA310oNrXq0+3+9DcUEQdfbT6TVS5xtASBzCBzAQCYBIE6kA6TpMTFEnFEZokAQDmOf4pMiApjSNZoLbEi27awiFjAJ9AIHqao4TEC+i3MkSJAOrAgkEbaaitTDeIFtoEXy28zOtwkxAyTbLMYaA4GikbyZiDzXAuLXGdhiEKlmLCEy2k2MAqDuSdydjJ3NBrrZQax+FGqINmYR6np3q1hWw4t3Ll92VEzKMi3GBYEqZZVIUAxvvI6VlcPx6X0zI3UiJBOh6d9I6daCxfwysQ0klZgyZGbeJOk0Rt6btPzP86Z7RG4I66g/yqMXPUfhQR4fhxBIUXCdW0lj1Zj+JNIqRsSP+1f5V1PCMJdGGuG1f8m9cUG2qLaYskkHMzocuoJChgTlOmlcfgrkBrZdbjWyVdlIZZkxBEqdOxIkHWgo2fDi5meWklm3IALzJAGg3o7PBQNSTIMgk6zAE6+ij6VpZ6APQUU4QAABsP8AUwnpqAwH4VA3AOaQ7KIggZSDPoZj2rWLnv8AlQljQZR8OdnI0/ZU/wAaE8AaIDL7250/erVilkoMj+xH/wBBPWbZH/FBb4HcESLbDrJcH1iBtW2B61LbJ9vWgxBgL3RbP792nroRaPb8aVBn28bzZSsaT7TpRrigXy7fOsu5YCxmYz3nenuYIHZgNNtzOvrrQatzFR1n3HerGLwt5Cf1bEa8yFbg0j9hiawLuGUBWe+izoAEuMRPTlGh/wBta2X4tYNzKouZmIykBQvM0kyxn7xOx36UEWK4kbaFypgQIJGYk9I1jrv2qSziWdAylVJEw5mO0lRO0fWszxSxODh2Iy3LQPxGCVu6wY0jL9ag4H4mRbItXL2crohddANYB8yQIka9hG1BsW8Tde0/6qHy3AjB0ylgreWcjgNBIXQ99YpsVevZgqW8szq7IPpqQfkJNa+dGtq6ZTIbmtlApIcwCFkTlI2jb1qm9lTcVmOo+Gduo6fPb1oOf4jinVrii6FcFSQAczkqshAF1gADp+dPwWLtxVv3r3OxDFSyBAFZgwacslsukAz+PXeGMPpjv8NnZs1oXSpXPlvD4TrE+UDpEAVu3uGLLf8ApwQLZYFGCk3ATFsBYMEdY9+lB5p4i8Pfrz5Wa8rKCbk5QWLEmcx1bQSY1mq2FwN63dtuptW7iEeWTct5gZ0gDcyeo616Z/Ydl2FtkuIXtrc5xyiWC5CGVpYFp1+grn8R4XwaJYxQti7Zu3UtgKiI83BKFoMQCIIHfSIoI/FPhrEfZb7uVdriYO0AGJfzbQVbkqRK6s3rqTEVX8L4DC3cLZt3XKuodXFu6ELv5zNbDKZF0BTKkDQg/Ouo8cYq0cFiD9nxNpnuIGLLKkhhqrZiApAEQRMDSa8t8PXLYxdrNad0Dq2UWzcZoOihM0ySABB6jeg0PEF4YW+1tBnAhlzc3IdQW5QD2Ij8Na6g8Is46wl60yWr5VHcjN5DsAPMACgtZfcEAFSRsNzqcS4ZwvEXg+KV1fRCGa7ZPLCgQLaiAQx31zjoVi3hPD+DS3fs4a7lt3C36s3cyr+ryyujXFaW1mYkRuJDI4f4VtcyP5rGGDXFhfLK7tbt654I1LEAidBoRmY7wrftXYEXLTAFL2ZFtyJDBi0ZGGhynXXTNvXa43wt5ha4LyLkRgoNrMwy5zmVrgABOYTyk8qiYijucIc5YCusQ4t57iNmQnQgGRG8xqQOokMrDcQs4e2MNlk3bJvcpbPca2jOxDtHLNsqq5RpPbm85wfFlvPdKW1S2TITVzqxbmZ/i1E7AdgK9Jx3AEa+LzXYuWrT2xayjXzVvwQzESIeNYPLqBMVw36O8TasG/bvC06siXSzC2628kyCWBX/ADBtOulAH2nRRMBc2WCUjMQWjKRuQDHpUvG+JDCWzbZ3OIeP1fmXSLCmGm7LmbrD7n3QZbUhaq+KuK4V3P2V1yuIe2FAt5rfwlRkUa5jtOtccXPSZM7dh8ttdaDv+GcbGJv4ZUBAFq+l1CeVma3fKwfvCGgTqCdu+d4PEWCD8WbMZ3hkXKfka57hOPazeFxFQusMA/wgkEFtxqJnfcVc4FxgW2bMc2ciWdgDyzGrR0PfoKDsPM+dNnH9CocHeW6CUdCZ1UMJX5kSv49KnPD7vRQf+l0b8A00DEen5ikLhFR3LVxfituPmrAfWKhOLE6/woLwaev4UtutUftNF59BZN31ohfNU/tApxdoNAXaVVxfHalQYnF1BygZSQCCA2usnb5x0qqlg7yo0BkkdSOg+f1rscR4GsseRmSNdMt0abbhWH41nXvBF9Fy27iOdDv5b7Hpcg/SetBgthZIJBJ1I0nU/wDHbpU9pcrq3MTodgNiD207U+N4XetyLiXAw2ORgupOkkagd6qYe4weGkAHpG5I3jrHU0G/j+IefZa21vKrFWIMbrMEREd/6iqFvgrFVVRayLPYGWBH3yZmSP8AiobGIlo7djPTeJ9/rRLjyTlA01GukR6ddqDobHDxbsJbAyEF2K6RLxqCNOwn027xvakwrGSYEds8RIB7jb096mGx5UL0OoiZGncaGpsNjg1wA3LVsbjzFMkEQfhjYid9I96AuG3WX7eGbyz5ioWGgQhcQs94HMTGug6mt9OKkhwpUNl8tVClG80lwjxb1YE5FkiCagwrIcPiUyeabo1NqM0w4lmE5iRcOp71m4yxbyuR5gLW8kMAIHOCzExCgN7x6RQdbwfG3WIEkQsMUZCBdV2VxBGaIGaOneqXG7l25gsMzgAPicMzIyMrBmBOUGTy9Nhv9c3w1cBvDI4ZCiqUJhSVcQxtnSSo37aVuPavvhMJ9oEXGxGHZvgkuuafhOWTAmO9AfjfHG7hMaG2S4nlkhdBnYzoNgREHsa8mvKsZiMxENvBLBmAEjYbSR2NeoeIcjYbF5HVvMe28EMCMzlYYHrodP8ATXBWsKEtRcA5ASpH7RJMDXXXv2oO48M+ILt9CMQFDOAy+W90LyqFZTbLEBYBPLABzaU15rGHs5b9rzrpN0WwLSXWAF2bbXXBVyOS2NGnkG2Ws3whcLtYMrBBXQEREdFGpjadN9pq5i7itibp1bRsuQghRIkb6DX8aCxjuHoljzcNKiBENetHe4txCpdhbuKbjEdAVXfKK0lwTW7lvNduMXMCzcaw7HMnIzkhSizbdp652EbQuBYwZLinqx5TMw0gnUanRTHoa5LBWxduC/dVbj3LuaWYZgQyzlBOZSCxgwDAEbUHZXuLoWuG7gLiNkOa7bAuAq1oscrIecKJEd/w8v8A/wAZ4kmE8kArmVhdU5wVDJlVocAzudNRXpnEOINcv4m0xOVVuHVRlWUIMEDMSNZHqKz+NZb1i1bS6UyHDnm5BFq2FMZ2XUg9J6UHAXP0eXrdom4GBX4GFq4ygTLGULSCPSR+dMeAyw5MQpnYOjIfdSZH0r1XG4W4b2HeyyhPOLXSoyBkOWAzBQG69etK7dutiSjKHsCzmkFbxF3zACA1zzI0Ox7HtQecYf8AR/ZVAb11g8HQFApbXRSwnt9aDw/wlluEXMO6CJRsuHumT0zMADp1+deh4G3Zu3L4a1bU23CIwSGYEOdfLe3HwjUaanSpOHcPtYi5cS3nQ27ptHM+jHMwzKMjfszBYbig5rh3CvKd3RozgDKwtRowM5bajWAR8R0Y61aciSWM+igKojsB+c1yHifxNcs4q/YQgeVce2GIknIxWTrHSuXxXF7tz/EdiD0J09hQejYrxJYtffEjoup/+tYmO/SEdrYY/wDWdP3da4sKevbrp/X0ppA6/wBe/wDtQegeFmuY83S5X9Xlyqtu2s5s08wAJ0Xqa0n4DrpBHcQNZiN9/SuW8GMoF12F2QyKDbDPEhpzCda6O34lUHy1Rzl5YIZTtIksx1juKCDiHBrwA8pdeuuhHvTJw9gozSG6wQfn2NW7HHC9yNkifiJkmdO3SpcTjuog/n8qDOzx+3+4aVLzv9Le2350qDR4d4vd4+0ixmGispNokSfvEG2PcrW1/ebDghLl5UYgELdyFSP+sErGu8javMHJFAwncA+1B7TYYOvJmg/+2wZT205kI/lWfjeB2HjzLdsEnfK1ltxHMnKTzDQrr715Rg7z2mzWbj2j3Riv1HWugt/pAxi22S8RfQgAn/DuCIgh16iO1Bv8T8J2Lakq/lkiP1uqaiDzqPXqvSsnE+CcQhkWpDLKlMpT4huSRBj0jXeqeE8UYUMnI9tgqjzJPmKVTLOcas0sz5soMjrNdlwfxJadR5eS4RGZ2ZmukafEWLExLGYX4feg5PE8FuW1i69pSBmAzhmOn7NsHYd6qW8PatMrNcdzIiBbRYnWSxJIj0FenjGpc5LlosvUnKygwJEg6ETv6GqWI8P4ZxKnIO4PLHrmnt0ig8/XGBSXTKDoBM3G3JEQIn59q0PMZ4LFyDqVa2MpB3Go+Xf866RvBZkFLmgJOYKSY20Ewd+4qtxPg4tgiL9w6GT5aIYImAssOu5FBnWWRRHlqJ6gNbPY/CRPuO1dJwbHu9qyGDjyMwVsmW20hl+LeAGIAJNcw/ErlpgwQdoIy6EDdix10qTCYhb7EQ+aMxYszLI2UOZIOu1BpYlGdL1qyy5nNt8zFejZiIgCdI30qW3hcMqBnTM8f5ieYNOzAnr6VzONZ1ux5NxlE6m30DFZBUkESD0gVr4AOEFwLebrlgiBOsKDMdf4UFy1i4dfKW3I2Ab4SVPUCesen0qu93mZmXKWJIyzG/rJiT+VVbnF1uPJtCAdQ05jprIiREjtqPSmuXLYgqHQmQQr5gdOoYbb7elBtYHGAJdzEzBy95IMZR3123+dYnCLZBSUU/rTB2OrCGjpEdan8m7AZijAACHUqdtIIIJiahtY64rZlSQgA5STOkyNBEAEx6UF65jGLYkk/HbuQTrJidBuSSsfTtT5XuMlvOyZHs3IIUoQqAMoBdQWedBvPesq1jScwflkPlHTmXSd56jv+FWuLS7I1u8EhgARnUkKuXoJkqTp23oNTiN0+argWiim55hCsh57am1mdUHNnD6Zh8xpSw+PdrrypChJXXzATpK53LawZHy+dUrty75qxDIwfNqCDmKxIn4oWJ9TtrTYO7DMmwUqRpsSlsP0mSXJOvQCNKDS4dxMsW8t8sOyQ2aIk7gGF2GmU7elW+EcZRWdraKW89w/+GjNcQgMfhUnfeT61U4bjgy21EI3mC0c0shLTlCB806IT0+Q61MPetPctXLCrDuzNoqnM+pd1QwWIyyNx+NBxHiHh1q7ir9wM2a5dd40EF3nL33ntoJrOGByqJSJCges9yNfSD2rTSznuMXOUM7uSNZl40nvG/z0o3w8ZddNDDddwoj5n+ooMjCcLtmM8yZIG2zaT7H8KhucID3QqEKDC/SNfWa6K68MwO5I12gLoNff86wbGLyFnZdNkJ7kR06bn6UFfH4A2rkCRHYsAxAGsiIqO7dtI/PZfXWRdYEz8x/GtINJDHm2PWWMkfX+FaHFcMl5QIjKsZuuuwBnWgy+F8UwysItsu0kksTJ9DW63EUggOARuGBUnTpMaanrXDtYi4VUkCY139dRvWhgfDt68ZPKs/E3X5Dc0HUC+P8A3bf79v8AnSrPHg9ezfvj/wAVNQK4BUDLQm5SzCgHLrRFjBGtNFORQQlAenSKAYNekqe6mPwqcCiFBLhuNYuz/h3iw7MZj5E7bnY/ero+FeP0hxjMMSWOroZEQNAjzAmTAIk6+tcwKlttoR0NB0PG/Gluy1g4a/iLtkoWNkwqhgeW3cy5XKkbw9a3Dv0jJeuLmcWMzZTkULbIPwxJbI0/ETO46bcDiMIjEaQI6VBe4YoHIYJ76xr0oPZLWJtX7kBUaJ+IhbpKtlJFuC2SJOZssyIB3qPFcNDPkW9cVhlhUXMOYtvlWRGXUkiJE7ivPuCeKfs+HbD3bPm2zcLkhoM5U1GhjVa7LAeMcBfKk3Gw76QHBKesmcvvvQNf8E3txc8zXNllVkzP3hHesy14dxdjVry2Vmea6SJjp/ttXfWGubq9u6kEg2yS3cGNZkfj86zeMYS3edM63Xa23w27xti3nGrtzA/ChEb9AImg5DG45EYFmS+SGBbL5ayCsQXbXqJ/CqGOvLlOQpbDCOQMx121E122O+x5grIuc/AFyi5cIzDkVTnJhZkiII13itjvBiZPMFw2RuReyjfpn+79feg4v7cWch2bMWIyyw6kTuAdR17dKZzm+9l0kyQToNYkwdjr61uXvDmJGq5mVpIyLbuLBJJhgDpr+1WDiuGlM2bOpjSRlMyPTU6e34UFbDMTtrJ3gxsRpOmlXBZLNJZYCjbQyfi0GgjWqyuVjnII7hR7at/CmtMQuinNmjMConN6/NPlr70GjZIBzBtYIMn3O2vX6VsYDixBnRpI0MEbgzB61yKSZDZpmIMtI69vb5VZzmGAIOw3MDUAaGdYHrtQdnwvjNhAA9vMQyMG+EZhOuinN8yesetQcP4hYRU8tXT4jDkNqbaoObUjXv2rjsPiIWQ8QCpEw0zsoBhdSavWrv3iTI06EEtGzSD6fM+ooK+N5dUTVZMRAGYjf+ulUmxhlZDSNzEgRMafWPnWomJVS0KZMHljcNMEgwO8dqrPcVpkMJ0OvWDoY0EaDvQZXEcSSUJnYGIMDWazuIXzAESQekxrHb5f1Fa9zh5bm1ZZMqDsFI6Hbeqd7hbEyEKgncyAddY6DX1oIeG3DlIcRlBdZ6k5Rlg9Dv8A9p71oEXLghcqxBY5gADGvc7yPWPpUGHZMxIBWCCeYjQ8s/NgB70Fq+dmJHvHSgLBWvLct+ruGdCTmI+Snr6muowuNDzLLI6SAQB8zXJjKJhiJ00j8xrSNgmZP1IA95NB1/2xP2h+8tKuYXBmP8QD0kUqAlqQCqqXak82gnzUBOtRhqLNQPRBaDPRB6CRaLJUfm0lvUBEU8UwenzUEijSnbCodx7igU0Regkwtu5ZOaxdZD2nT3Gx960bHjfF2r2e5DsAoDZUzKF/ZcoSJBKkaiGOnWsc3afztdaCzwvxHawrh7Fk+aQc1242ZsxOqhAPg22Emd9JPaY7xNb+y2sbfvSHyg4ZEssbby+pW5mZjoJ1X4htoK86yDYiajxXDVKgqdZEj8jQeuL4mtXMgwKtcDW2d2t22RlyELNzRVksdvQ6QRNbHcVZrpDvfyhFU4cm5BcNPmF7d0KARl3ESJ02rguCeKMXggRYuShOZgRMkxuTr0rquG/pdQgDGYeCBGe31n4jH3fYUFyzbw+JbK2DvW9Od7YMITtm02/ltRYr9HwcEWrkgwwDKVI0IAkbDWruExXDcYQyXUzD7lxnQ/QtDHXfLWvjsNiQF8q4rKNYuqHA6CHtiR9AfWg4LE+CbtuSRcIGsozMB9Gn61jYnDKoiS3MNDmZtFeNz0MdOx6V2niFccD5tt5RV2tkAD4g5hhroYH8OvLYvxFezIXVWUICy3SWDeYyxBkNnlTBB0U0GVduZWMLvoIBB7aa70X2kBCSjBxAAYgasQJGpy9dfl6xbXxFbJhkVVbKQElSjtOg8ySwiNDoCCRO9X7fDUv2DctP+pnmd1yFSCAFKy2YkkABVJM6UHPX8erBlCxJnTUQR1ga61SscTcAKPMBiIGs+kV22D8BeaZe46KhdbsKi3LflsFYQATO50kaGtrhPCsGgIsX5nKFcZVLZwTlDkZiwE5lBESJGuocVwzwzdua3y1pWkhfvt10Ewg1O/0rfwXC1spyu76QTm+ER/ofTf8AD51e4liAoCWbmZ9YytlCnQcwH/Ttv0nrXBcU4uiAoX84zqqQEnck3dTudQpM9xQbXEeHWXAVggMQTLNt94nPygE9dNdTXLXMZYtMYDXCNAVZUTcyZKkmR2IHqayL+OZhBJIkkD7s946n1NViZoOwtYvB3BLAr87pBkxuMggeoJqYPg9YKAA6E3LpJ01O23tXGphyalGFoO5XF4KP8n/5cR/5KVcP9lpUFxLvc1Ot4d6q/wBnuFmNAJ7fnUaDvQaHmCizVUQjtU6kdKCUNTk0Ip6BE0SmmiiFA804NCacUEitR5qipwaB2FKlSoBIoSaPLTEUB2bpGoMVIbyt8Sj2qvFNQPdwFs7GDVnBcUxmGINm80dpzL9DNVDTpcNB1vDv0t30P/qbS3O7KAr+vz09RW3h/wBJWCusqOrKGMzcVXRSSNIYEr89R6ivOvMB3ANVruERjppQey28Bh7im5ZNp0IklbiqAFGYEIdAV5jtIGbUa1IeHxqBcEwouqVzATOXMJEdJgGD714diOHkDQyo1gHTbcj3/GrPCuP38M5a3cdZILDMSGjoy7MI79qD07xO4tIVDi5cKuotMAZDAO/KoDOJyux9D6iuQ4v4ptr5WiXPLCqFtwM6oV0eByLKAhY06AVfxv6R8NiLOTEWWBK6hGYW8wJIhSxhR7Hp0rzS7cBJyiBOg9KDS4x4ge+YMKkzkXv3dzzOfmY7AVlFpp1tk7CrVnA96CtbtE7Vcs4YCrAsxRBaAQlFFFFPQDFKjmlQanFbQAECJGvbd+lYC2gWOlKlQW7NkdqsC2O1KlQIrRBaelQMFoggpUqBwtFlFKlQILTxSpUCy0itKlQICllpUqBBaFhTUqACutDFKlQKKE0qVAYNFcsgjYUqVBUxlhQdqpKg7U9KgsWUFTBaVKgfLQxSpUDgURWlSoMfEYhg7Cep/OlSpU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http://www.latinamericanstudies.org/ellis-island/ellis-island-no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166"/>
            <a:ext cx="9144000" cy="6908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04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AutoShape 2" descr="data:image/jpeg;base64,/9j/4AAQSkZJRgABAQAAAQABAAD/2wCEAAkGBhQSERQUEhQUFRUUFxUVFBYVFRUUFBYXFRQVFBUVFRUXHCYfFxkjGRQUHy8gIycpLC0sFR4xNTAqNSYrLCkBCQoKBQUFDQUFDSkYEhgpKSkpKSkpKSkpKSkpKSkpKSkpKSkpKSkpKSkpKSkpKSkpKSkpKSkpKSkpKSkpKSkpKf/AABEIAMIBAwMBIgACEQEDEQH/xAAbAAACAwEBAQAAAAAAAAAAAAADBAABAgUGB//EAD4QAAIBAwICCAMGBAUFAQEAAAECEQADIRIxBEEFEyJRYXGBkTKhsQYUQlLB0WJyguEjM5Ky8BUWU6LxY0P/xAAUAQEAAAAAAAAAAAAAAAAAAAAA/8QAFBEBAAAAAAAAAAAAAAAAAAAAAP/aAAwDAQACEQMRAD8A9wWip1tYesGgMLxrXXmlNdbDUDX3ip19KBq1qoG+uqjepbVULUDPXVDepXXVdZQOdbWespfrKsPQMC7UNylw1WWoGA9TXQAauaCzcrYegsatTQELVYehms6qA+up1tB1VU5oGw1bD0qGrXWUDQath6WV60HoGgak0INU1UBS1bDUDVRVagMDRrdzNKB63auUHQF3zqUsHqUHmbhrOqrvGgg0EarDVgmqmgJqrWqgk1A1AY3KrraDqqtVAUvVaqETU1UBtdaD0DXWg1AZblbNylpqaqBoNV66X11WqgZ1Vc0sHrXWUBy1VNANyrL0BgagNL9ZW7bZoGNVQGhzVzQGD1pHoKtVzQN66sPS4ejrQFBogal9VXqoDhqsNQQa0KBsPUrAAqUHnrpoVGvb0GgyxqpqzWDQWTVaqhrDUFs9UHoZqTQbL1Wqs1KDYaiB6BNTVQMa6hahBquaAoNamhqauaDRaoDWGNRTQFqTWQaugzqoiNQqsGgYV62GpZWrYagPUDUMNWloDKaMr0FDWqAoathqXBrVtqBma0j0INW1oGg9ShgVdBw75zQqLeGaHFAMms1sismgwxrJrTVk0GCKqtVVBKqrqqDJq6usK8z5kexoNg1oNWAaugKpq5oYNQNQaZqi0MtQ+I4kIpYkCNpmJ5beNAxavSAe8A+9aNyuX0JxmuymQWVVDhdgY29ozT80BddXqoNWKAwNbDUJapGkkd0fMTQMg0RGoANEQ0Bw1EBoK1sGg3qrQNYirAoDI1HWlloymgPrqqxNXQcu8KEaNeoLUGGrBrbUMigwxrJFW1VNBmqqyayaC6qaFxXFLbUs5gDcwTv4ATVq8gEbEAjyIkUGeM41bS6nMD6nu8643QvTttne3qJZnd11GZ1N8Cjw38pNF+0TgImoArqJM7yBGDy38fEV5ThTo4tdCglbgidu1KiSMDfu8aD6FNbBoYNWDQb1VRah9co3ZR5so/WgXOkrS/FcQf1A/IUBLnEAOik5fXA79KzXnvtHL3Qq3IwOztLSR8W0wYzHdXN6T6Yvm5qTBUkLDDbae6DufOi9IdIl3svGkuU1jeDOkrncZImgV+zHE9XxIDXAqHVgnBMHRJ2GSef1r34NfNeAuhOL1MCVR5IxOJwJ57e1esP2qQbW3PmyD96D0ANXNeYf7WMHH+EAjDBZoE7zq2j5eNS/9rGEaQgzMnVBHcoOYP5iAO4Gg9LcvBQSxgDcmuN0b9oEPEOpJi6VKSRpXQhEesH5DnQOlum7dyxA/GwUoxhlIhgDG/KCNxt4ea4xFBtsqzPaAnEgzuMkdn5+FB9PBrYNL2LhIBIgkAkTMSNpG9GU0BQ1ED0GrFAwjUQNSyGjIaAy0daApzRhQFipWdVSgQvUvTN2lTQUaGaIaGaAb1itOaxNBTVQFRjUmgR6YE2XHh+honCH/DT+RP8AaKx0r/lP5H6Gpwh/w0/kX/aKDn/aNQ6qmtVIOrPcBnb/AJmvLdYF4rrNQ0hydjMowns91ej6SuqbgDAhphRpJkgd4ME59jXj+kFHWNqwxLYIzG5kSeRE0HUtdOXLYdLeVZywY/HkCQNRIAx3VUnLXDvJPakmPzNPy+lNC7wrgM41NCkkxqI0aoIO8gE950nODTnBcdZBi3bJOBnTyKqcxH4lPiDNAhCHAKSOYI0GB3/h+nhWbdsBhmdu0qloGCSqiSYnNdIceh//AJPkASFcTL6e1pGSGETuAe4mGOG48kaVtMsye1qXJ1AgFhvKEQDEkRig4+kMpMEfxBCQfAqBgx3R40ylkqVULqgCGKGQZkkmIB7scjtFNji2uaZ4dshFlkkhTkSGAnSVJM+DVBwrFoJtlYGe0TJ3GVNB5TiLpDkacywLRBOTAmIHoKV+8gmCXJ7p3jJ2FN8ShDkAoRLZ+HPcBiMz6Cm+geKBuMsQxW5pbAA0Bw05OqYoJxfF23tp1d7UQMrJOkQvLl3elK3eIKYUKSQCxYap1CQvhiM758KrhLam2dA0gsAecdnMScYNPr0MGeC0GLf5QO3AUc87UAVnGkDSy6lDT2RmVkdzA/Xet8XwxAtKSvYDFs4ALbyQAfiA9aJ93Xqg2o9kMFHY5Hngg7muUnDQJBJyAOZltO2du0KD6xw9wMoIMggEHlBANGU14voLpy4vVWBbtxOgHtL/ABEmJkw07V7FTQGDVc1ha0KAq0UGgoaIGoCo1MW6XWj22oDRUqqlAjdpW40ZOB44FG4mSpgweRgGPQ4NeQ6YNzq2Y3SYGOysbqPbtcqDs8P03bfX2gugwSxUA4nUsEyvjWeG6YtuXAMFG0nVAkxMrByPGvK9HElSWuBDMbJt3UylsFgOuaTOFFuQYnJg+PtQP8b0wBf0liLQtuXMBk2ECQJB/vXN6I6Y09bpCGWnAChRGQQsSZ1H2pj/AKYCM3X8RKRt36aT4/hUtqF13Tr1AQ6gagmrOKBtOk75AbXbM/hOkFRPOOURRG6TvHY8P4GGIY9wh6D0NcfqLUMSdLMe8gXSTnGeQA76JLkA9YYcaQcDIDgse12RmZMfAaAd/ir7LDPY0xD/AOGxgkfDJasvxl1EM3I0rKhLK5AEDLWzA2zmhdJdIm0NVy6VAlIiXLEJ8HbkqNPLHaGa4Fr7Y6muITAcuBqJYjURk6SBOPnQekXpAm1bbUWNxWOpiQQZPwhYEjyHw15Hr2JAMktqk6jq+J5+lelFu51YGm3Fq3c0kMpnssZA1kTOPWidD9E2m4a25VS7BiDpJeetYLnI+AGR5UAuIvjh1XUWMqoVFPPSAzmZwCQAIySR31rhLxvLKh9iGRmaZgwZJHOD/wDKB0rba48hS0aIIkiApkAKsDJbatdEJcRv8tiGGnYiCSMkkQBE0DPFcRpV4Duw6uRqIA1kkKDv8I7R/iAra2esGsLy7SsZ0EQZXyAxRL/BsLdydIJ0Y61CcM5xkcmHt4Uvw/E9UrAheWWu2licfmJzQLcbxehzbS0HOrtMxIEq4wBI7AI097EGMCa673z94CamjePwbfWYriXriByxZBhWbtScGdWJx2vnXV4TiQ/EyplZO4IOoLB3AxyoF04YMoJVAGDNqNwhsMSSwCyWxGJxWLfBomR1YAWdQc6obJwF1SdWcc6KqgpaBH4HkmYVdRBOkAljtAGZjesHhhqNsjGlQXBcyvZ0lVA1aidIA3B8qCfdkEqerABUDSzySy4JCwRjeaNALCTbkvpEajkR8WRA279jWU4cF2VgqwVGrtsGOk6IAyBpkk8hM0Th7ZJOArBmx221P2S0kYVZ0iTiSKCWLQcA9gjVHYR2CyAZaSIFLdL6jw5OtCuskgK2mQDJk5+XvReD4YXIgaCGlRN1tTLB7cNhB2ZJxLCsdJZ4XaO0/Zk8gQckzQcB7+jtKV1DUdiCCFBkZzv/AGroWOl7s4unl+Nxy1YEnTjviubxduBsJIY41CDAkZ+LGnI8aItj4v4YIhiA3YMRj8smD3UHatfaC+I/xGPf2lPKe0SO7upm39pb/gYP5EmMbAQSMjPjXnhYBCjbUDB1Ds/4YHbx2YWGrapAbEDVBHZLTqU9k7kSAJ/iFB6i19qbuZRT/T+obO3Km+F+1JLKGTDflDEn+UHevK27RBbB7I1GCDGGyM5PaOBnsmun0ID1to5gkEHPa2WTk93saD6BboqUFDRkagOBV1kNUoPG8B04zEBiXFxiEOYUCCRIQbDJnlmg9NWJsMo3IUQBJaWU4jfsgnyBNXw/H8Okar9p4Z5GBq6wBM9nEAcu/NF/7g4SF7Vrs/CBPZldAjs47PZ8qDyFroUQC5KyuuCG+EsQGkTAJ052yKd6K6KVLtsy2sauzob4lSWWSNxNdO99pOF20iCugYWNAhgu4xIUwe6h3vtLw7GQpLA3HHatiWcFLhMvznPfAOaDfEccEYaxk8lltOYXcDwrk9K8QC1kZBV21A4aNMSJ5bwZ+lEuW3vEuhuaXJIi4APy4E94NCHR9wCJvtvMXgPIAzt4mgPwXEdqzaSQFEl3+EgMXOwwSCw3jbvrfG6k1ICjEqigSSoYqVOqIBkMDiTg4EVz+K4W6y6Wsu+PxcRie+Ado7zmlE6KvTiwi7xGkkGNw2qZ+lB2uJ6IW6VdrVqbiMdR1awUCdlRtjSY86Sv9AWSXK2uH1FCbYtMW/GsNn8UapHKRReA4cJZ03rRD6tZ6pTOwBYXEZirkDJIjO3Oh2Pu1srA4uFLNBskxrUq3aWDO2Y5Cg7FvoSSLdtbQBVmmDcgONOrtRDTGNsHyoF3oUW2S2dMiyyB2CgMhudY5IP45gb7DeDWv+6bAJKi6pbLf4dxQDCgfhOMbeJ76EOn+GeXuXGMQFUo7YDK3xdXGSCD4EjnQDHRSWbTa4uqWt6yp1OO2GUKBONwfAbU/d4pBcBFnV+ExaIABaTK6csNIjuBIrl3uP4I3bdzrXXTcNxlW3dGqbYXqwcBVnOKJe6c4FiZPEGRHxuo5fxiNqBxb9pLd1XtOEfrXYBAWIdWa7GoAqAJiNgcU7cuD7uoHD3ntDqygBQEqANBHbB2gmfHeuR/3dwygLaS4YLHKo4JcktJZpiScTFcl/tlfJYK1pVmVm2sxOB3bYxQdrpq6CTNh1YqTl1nliM5xyrfRFxjcKkwQ4Jlw5hgeyrQOenvNcnhPtHda7bZ79vssCUARAc7SPCKxY6XQm7c2LC6srfCgagbcoOrkHaDJjeg7l/gXNgFACRZYDYy2pWG8zsaR4Doq81pwShYqqgn4SBpgEFRgAEZHdWeH6XtKttV1GCgg8QPw64yUEjPr4Up0/8AaQG5eR1Uh2R2i5g6FKrmNsyfIUHZ4nom6yQhthj1W+kr2bYRhGkj4tscqnHOA4PWIoW6WYPE6SycmQw3lG++a5Nvpa3eu3S7XV1hgBbPWojOFRSigDSRAIbvMc66fE8bw1zTD3FKKqkm3cltJB1sQskkCJ7iaDFu4hCDUbjBmZVQ9YzQEYkR+FQD+3IV0vbd7JRBJ1sxgdohjIjaBkjvnupd7FsnUOLGqI1OrI2ygnU0HMMf6/Cnujbdjq26ziLbuCdB67AMypjWNsA0CXHfZ+4UAAQGHmGOpiQMsPhBgTjA2gxNbu9F6U6wK0GRpyNJFsDDHxMZnI58n73TSqxC3EYDaWY7dmJCkRIMGfekuL6U1K8MhmIAb8RgEhmAg6SKBO3wrHSqWzrmDLiG7Pcfh2OK0OjrwGpkYAk45T1g3E4wDk71OCvurDQUA0lOw3WEHUSHLnsq0NpkkwORrdz7QAsZuXRqtlGAe1BKloJAT4uzjzGKDVtBO1+CAPwMdUPudWV7XnTXR6srBiPg8sQi/qPlSVrpS3Hx3MIIzZMEMpLfDl99++nH+0AZVW2WXSQ2oFdTEqoKmBAg/rQdtOm5ntP7k77U3wfSuoAB27hvGK4Q6XLKRqu5FsE6kMwH1HbAJIPpTHB8cNeouNmGdAnsED8IztQemW+0fGfc1decTjcf5g9Wtz9KlAvd6OtXCSbatqyWzqnvj9hSz9GIJULg/hCmANuePXeuu/EzycjnCyPCNP8A8rnX+JYnFp/DH1Go0CR6CtEf5Sr/AF3AseMCKBd+zyCToXSMHSbhjxrpm6T8dgsIgyATv3M21bSGEKhEcgxBHgcRFArY4cooVOyo/N8O8kTkgmaKXI2IBP8AGuPHfI9AaIYXA0gfxKSJ7i0DPpWCvMaZ3x2iPGFx7zQKNfGrKu3InHLcidx51o3R+CfERAx/Lzol/hwTDDVz0jUOecnYGtWbaoICjG3xYPLbPrFAJrhA2Y+GmSR3jTt60onFSSCrgbTE7+Rx610BYDCNKKd/hJMzM5IEevOsJbEGDHpE57gxxQLo2e7v5ekHeqHEyezPcJkeOCOXlRmsyO8+CgDuzJkYoIZQdKmCORZ/rBwKCJxDjDajiZUsfriaIC28GBsWmQfPYGtCFEhvkRHfnek1vEnAdgJPatqQPI7/APNhQOuTPw4HORM+RGKGxHMwe6fbyrCsTgqfOCkg92TmtC2Py3M9zx7iZoB3Lk5MfUfoKjWFPJfYAeuDmtwwjDAdxuY57giqtXGIMoT/ACvgeQ50GE4VDgAHyCn0nRV2+Dtz/ljx7K/KRmm7SA4AYbEzBb6RWb/BrInV3/FA88DegwOj1z/hqO8wuYMiaVudH2gfhTGczPyP9qcAH4NQ8iTPdzrcGNnPfLICD9aBY9HW4+G3nvBAj962eibRJlUgDHZyY5jmRRgsnIZjEfEp+pmiBNhlc82Hyj96BO30XYDfAm+xtjPkTy9q03R9nYW7YPdoA95WnrvD4jtH1MfPH61qxwxA7jzOiFafGSAaBN+DtAgAJB5AyRyiI25ZppODWBsOQDKJHLEmaaKknIgDmGB27zMiiJwy8hJ75J+U/SgHZ4QDksbQAJ948qOVImBPcJBH0mhiwBsXGM9oqPLtE1pFkiV23brBGfFSJHpQHskjeV8JBBHeKcFkdw9RHsJxStjG0RyiD84FMC6QRqHOAQc+1Ab7tPL5r+tSiq9uMyPMwfYiqoOZcQkktpI/hRj9SZ9qB9yXcICfBQs+5FVe6S7Wkm238ivqHtNB1KTKpc7WCxVzpjzBoCXrJjC6PMmPMgTPvQtZSNbIIzs4nxA76KjKmesBP8bPM+RbHtWDcAElkg+APz9aBRuJtuY0lm5xKz6EjFZtccDEWLg5fECO7cU0rhz2XI7wjIv0or2xGLpB/mLeeNzQcq9q1ibVwjwbHhpABpnWT8OtP5kZVP8AVNMaYBHWg45uwI9BGKuxc5EwTtGpp8tU49aBS3wUE6i5k/8AlPyxnyrF24iz2buIAJDKfRufrXSe2d5we8EHy07UG9w7QQIWf4ST6SY+VAqLOskQccy9tp8IzWV4RVJMhTzjq59DpEelaXot+d1j6x9Kn3C6NroP84B+lBpLAI7LIZ8ifY5rX3JFEBT6SBPlmhL0STl+rkdwYfKaMi7BjqHLsMY8NzFADqSG8PRvcDNMgAfESPdc84znyrF/hW/AqeZ1KfDG1CtWP/Itsn+HVPzkUFNx9tjplZ5yVj2ke1D028S6iPyg/MgmRTPUJMlAPEleXfNEU2xJXQP6Sx9xP0oFl4hPBgdiRp+bY9qKq6/wA/1BvpRvvHcNWN1DgfOPpWMloNto5sScfMUAm4NVzOnwIUCfOJnxrKhTsZA5bj5tIzTYC7QCPNsHvktM1TdIJsFB78gfXf3oFPu2dWhJGRCQfcj6UQ8SBAdR6qPaCoIpheKVjIKYx8R1Aekitkr+dRPLl8xvQKpx1ueyCCMAMCvoDNFsXQSCVVSRvqWT7xI9aq3wUEnW+e5xjuxt7Uzw/BgfiYychtJnxnFBTNyBGrwuR6gCa3w9gjdi3PIGPJommRjb5nHrvUd2H5SPCR+/0oMMjfmGfzJI+R/SqNh+TQD3KPnj9a2l8T+og/QCiNcB3Kz3NC/+1AFLDAfH5nTqP7D50RZbHWf+uk/6tVDJBMgCdpDCfIECnLPCA5Jae4sp+UCgLb4RgAAx/wDapRl4fwP/AK/vUoOQ5eOZ/rYk/I0u/C3G2wI/EWPsVg07bvoxMzPhdlf936UReIQkjU0jdZJ+XOgQW08QXt+PxHH+o1h+JCmII7ipQA+A1MK6DW1II0kjuKMPqf0oadH5/wAoexj55oOe4ZsxajkCGY+uk0QXlnKEcgWWJI/KWP6V0GXTuFHgWx7RUxvAjwH6mg55uW2JBOmDt3/KiJYTkLZ7xA/ajXWc4BKg90Ax51OHLL8VxnHOVBjyxQAvqRBDheWBApZwQSQ1oTu0NJ8wGp9+IVjz8D8M+RBrLcKO589zz670HLbjWA31RuVDCPTVt60H/rqLhhc8IJ+k7V0LnQgP4nHjqH6jFWnRQHj5wfoKBO10uCPgYdxLY98k+1DbpRyDpdfJUY/7iD7A11B0ek5X3kD2itiwBsPkT+9Bz7CXWgsZ8TbcZ7vige1S9w94/C+nwIYH9jXV0GMY8/7iqYGNxHjA/Sg4F7oViJe6T54/tWOE6FIMhzj8pk13ktx3/wCokH3NE0ty0z/E8e4FAha4W6DhnI//AE0t6jMge9EPC3ZxoHf2QZ+c05pf+GfOluJsMd3AP8xAjyUj3oNjgiBEuMfhVQBO+aI/DCJZmjxZl9wpApPhbBO13V3wGb58qZTh2mA5B/l39MUAfuonsvagd8lvDJY0ZA4M60ceCfqpPzq/uzD8Tn+kH2EmKvSZksZHKNJ+sUBxcPIL3ZJHoREihdbGGAHq7e00zZbnBHnA+RorsI+Lfw/agQGkyOsgnbJWPA6viqXOjVb4jPjMfrTVuwzCezHfEEesUG/auLle0PNgfdeVBVvgeSkGOWtiPUHFbudHeAz5QaY4biCANVtxPP4x+9E+9TshPmd/eg5y9F96EeKtHymjrwgO5u7R+b5iaauXW/CvocH2iPWmOHuFh8LA+Mkem1AsnReB27g/1VKfPCA/gPu361KDlM1ojEH0nPltQmAK/CD/ADCBNP3eH0gnSoPhE/SaB92J5N/SsfP/AOUCqXXGyr5KRPosn5xVNxNxjlMDnsPam36LB3Qeufetp0WYwQvr+9AmOKjcsPAAAeeR+tBfies2d18YPyOa6ydGcmIb+aCB7mKw/RBPwlRnuX+1BzU4Vz8N1j/q/SmklB2mA8Tg/ODWeJ6Gc/iY+R0D5TSzfZ9gMY8gWPuxFAw/EW57TqT/AAgN+hqxfWJB7P8ASPrFJDoV+Y9Tp+hFbPQGrefkf129qC7vSiD8Q7s/2oHEdIHkhYE4yv0kGmrfQoH5R4xn5bUBvs75H0H6Cgu3eUwBbuD0OO/Iq18SfUk/pVp9ns5d43wSB/uphOiCoxduAHxJ+ZoM2uKU/CQfRh9RmsPeB/ER/KP3FZ/6WomXae+WJ+f1oa9HrsHfvntA+lAwjiD2p78D9Kz1ikxKT3RJ/SsfdYzrcgd8+5yKE/R1s5IY+MH/AHCgcJI3z4Af3obC4xxgfyFifM7CpwlhV21t4CW/St3LSbm17nSPYxQAu2326xQZ5xz7prH3KficHwGB670Um00QgxgFSCf6cU3w/BL+QgeI/SYoALbYYXV4Gdan0oiXWA7cf0h59jT1uyg2A9BNHUg/3H7ig5FzihEgNPPBH6TURlO5bxwxH0muujKdiPlAqraKTm4ZnEOw+Wx8qBBbK8yQO6DTVjggMgnv+Ix7b107QU7MT7SPemEQDv8AQD9BQcVuJI2ifFT9a3YvOT8Kx4Y/X9a7ahZAJEnYEQf2qC2JwfSCB9KBHq2P4RWxcK7rA8CadfggfH/neMUsLbg4AjwbbzkUFC8O8VVHhv8AkVKBHisAEYM7jei2sqCc4qVKCuIQaRgZ39qUsKM+f61KlBp0GMD/AIaSQdtRy7uW9SpQNXv3+tS2gxgf8BqqlADiWgiKwvOpUoMWGOc8q51/iWF4AM0QMSYqVKDrazoUyZnehcOdSmc77551KlBCN6YsGRmpUoNuKGw+tSpQYuIJGBRdA07D2qVKDRGR5miKO03lVVKDZ/57UewgIEgVKlAVR8XpXM6QtDUMDIPLzqVKC+jnOsiTGmu8fh/53VKlBdrY+dMWrhk5PvUqUBtAAJgbUpfczueVSpQUalSpQf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blog.eogn.com/.a/6a00d8341c767353ef0168ea48948d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356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73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6" name="AutoShape 2" descr="data:image/jpeg;base64,/9j/4AAQSkZJRgABAQAAAQABAAD/2wCEAAkGBhQSERUUEhQWFRUVGBwYGBgXGBwcFxkaGBgXHBwYGBUYHSYfFxskHBQUHy8gJCcpLCwsGB8xNTAqNSYrLCkBCQoKBQUFDQUFDSkYEhgpKSkpKSkpKSkpKSkpKSkpKSkpKSkpKSkpKSkpKSkpKSkpKSkpKSkpKSkpKSkpKSkpKf/AABEIAMcA/QMBIgACEQEDEQH/xAAcAAABBQEBAQAAAAAAAAAAAAAEAgMFBgcBAAj/xABHEAACAQIEAwQHBQQIBQQDAAABAhEAAwQSITEFBkEiUWFxBxMygZGh0RQjQrHBUlOT8BUzYpKi0uHxFjRyc7IkJVTCCIKD/8QAFAEBAAAAAAAAAAAAAAAAAAAAAP/EABQRAQAAAAAAAAAAAAAAAAAAAAD/2gAMAwEAAhEDEQA/AKVi+YsSD/zN/f8Aev8A5qDu8z4r/wCTf/iv/mpHEhE+Y/Kom41BOYfmXElf+Yv7/vX/AM1D4zmHE5v+Yv8A8V/81D8PWR7/ANKTxFNfd+tA5/xDif8A5F/+K/8AmpI47iZ/5i9/Ff60ABSgNRQSJ43iI/r738V/rR3BeLXzftg37pBaNbj/AFqGOxo3gh+/tf8AWv50F249ibgw1yLt0EQfbbvHcapqcWv/AL67/Eb61f8AiuFzYe7prkPy1/Ss3SgNHFL/AO+u/wARvrT9niN/reu/xG+tCWgKunK/Ity8lu/dVhh2uokD2nDOFJXuXpPU/EBXftt/cXbp1jR2ifOatz8jcQS2ty7fFsMyLDX3JGdgoJyyABMnXpV65+4dbsYG0lm1kRL9sgKBGk79ST36+NWLmS8RYnKx+8smNJ/rrZ7/AOTQZdxf0fYywEnGq3rLi2x27i6t1JJ20qA5k4FjsEFN642ViVVkvFgSOkTI94rbOasQESyzAwMRaJOmnaid/GoL0kYjNbw3ZfTF2yZA6FwNNzMGO+gxM4+9++u/xG+tIPE73767/Eb61tvpI5StYi2jrbyX3u27YuAdHaO2B7Y18/dWPcb4Bdwt02r6FHGvgw6Mp2IoAP6Xv/vrv8RvrTLcXv8A7+7/ABH+tcuW6GZaB/8Apu/+/vfxH+tX/wDpC79mn1jz6rfO0+x51mutaRiBGGb/ALR/8KCkPxq/+/u/xH+tNXuM34/r7v8AEf60I7Um7qKAgcZv/v7v8R/rSTxe/wDv7v8AEf60Mi1O8A5Rv4sXWtL2LKM7ufZGVSQo2ljGg95gUEUOLX/313+I31q1WsTdKZfXXJKwJuECSIEknQSd6L9IHK9jCLhEsoVLWM7lj2mZiNW7o1EaAdKJ4Vh4uWoXNL2xAiT200176B3G+jTiVkWwcVbZrri2qi/c1JBO7KBEKarvMXDMdgnCYgspYSsXMwImJBVvzr6E4u59dhBkJBvEk6QIs3YJ18ag+YAH4vgVa3mC27zGcpGqxJB7oHxFB89tjr3725/fb60k8Qu/vH/vt9a0X0ickIMTcODtFRbRXujMmXNcaFCKDIJ17MdNNKzdretARxPUH3VFMlSXEdvd+tQ5NBI8NHte6l8TTQeX601wo6t7qL4kJUe+giIr3d50qR30t1HeNKBRWiOGNF1D3Ov/AJCmJHeKXhj2gfH8iKDYLOGzgp+0GWPNSKyO2tbDwfEqLqEsPaHUd/iaylbQzESJBM79D5UExyxy8+IZ2ABSyFe5mJAILgBZHUyfcDX0DxxClhQioAlyzAmAALqAAQNOnuqg8r4IWODXiSVe6Guz2dVVgqwD2mGg6fi03q7c1XG+yMQXBBtmYTpcQzHu2oAPSc5GCmF0u2zv4+VSfNNxvsrEBZzWie0Y/rU6x39ahPSgrHh1wzcEOh1CR7Q3yidz06+FEc3XLg4bcINyVto+ZhbAkMp1CgnpMCglOaATbtiFP/qLIIY6EG4ojbx+FQ/pHUrZsMoUH7TaBMwTvAJA2qhYfnrG4m9YtXLyQ1200JbAY9tSupWO4/nV59Jdpvs1rtuIxFvcJH4o9kTPd076Ce5kZslmAv8AzFncn94vhUB6UOANi7VhLYT1pusFLHXS1cYqDGxyfGKmeZEfJbg3BGIsaxb/AHi+Hj8fCl8YVjdwmriL5/Y1+5vfpPunrFB853rXeII0I6gjcGg7iaVofpI4ALGLuPsl77wTvmM5vZERIn31R8TbRdCwnyP0oAsJblvca0PHpGFf/tH/AMapHDMPmZimsDXQ9f8AarvxLHWThrgF1CTbIgMCdtooM2ca0m6vZohkGpB21OnjH601duLFAbwDglzFX7dm0BnuGBOwG5Yx0ABJ8q3bgOBNrgOVAgY4V2JAMMzIxLHxIjy8hVN9C2BEYjEFSIX1SNIUDQs5BI37Kajaau5UpwZRnYThVAJdQe0gHd/a0oKH6YiftNhTErh0BierP1O+1I4Mh+02AsT661E7aXF3jypn0uXVHEFUk6W7cksWO7fDyHn1qLx/HlC/+nuEXgylCqmQ2cQRI3oNx4kz/a8IAVy/esdDOiQI1/t1EYlmbjtoSsJhGOx0zPHfqZj3TVJ5HxuOu8RRMZcvlktO4W/NmFMLII11IHSND3VabKKeNXTm1t4USPXtlEtJl/a6zEQNDQWawGbG3w2UqLNkRlM6teJB1gj+fPC+ceAOMZfa2sr651AVYAy5Tt3dvv6VsfDrYOLxRDgkepQj7Q+nYJjxPbO/yqIw/B0uWzcV0l718km/d1i6QNiNgPnPWg+fmtt2gZJUGesAD8qDyk7Anyqz4jGWLd1zndpUjsW7euZIP3hcxv3HyqJxHFU/Ba177rm4f7gCp8VNAHawTuQAp1Md2tEHhhDBXZVJIG8nXTUDb3xSMTxO9cEF2ygeyOygHgiwPlQxWN9P57qCSxuEs20H9azTGuVBOVG9mGOzgb6EUNdxKk6J8WNe4i2ZvaJyom5nT1abd2pNNWZObvidu6gKxOKlLaqoWAZI3JzNud/dTdl9B3yfyFWblK3bm3IUvDbgyBm030nfbv1oDmbLaxJ9XKndhlgT0IjpQP8ACFX1losoIzpMjpImaGxzhMTeA29ZcA8sza+W1MpisqBhoREefSmVsXbklVZmJktEbyQZOxMNGusGg0bjHNKNgcPZTDox9UVJaTctm2o1Vp3ntaAiDEzNarjUtXMJ7SkZEcHOW9mGnfWMszWRci8Ta+rYZ2sKlxRaZrzA3BM/1IYgMRod948K0XAcvW8LbK28Q+Imy4RLjgjQAALlIAGpHv3HUIbnDmqzi+HXUH9d2WVYfpdUSCVUEkEmB0nup7iXHrOJ4Nca2kN6rIqM33hKMq5sskwIJk9xqj8BsYjD4v1tvBXMPcWVzOt1lE9kwCsNA21+tQnGuK3FS5bV7jNcv3C0rAIuAEwkdlifgPOgur8UtnAcMRzbVreITMocFvVxPrGC9pR2v5mprnjmGxiuHrcTL2cXkHakwjMCxI9nMBm8iKxGziHt9Sp3AjWe+dxEfKpPBcYunCmwgusFc3AFLZQSIzFRuR02oNh5x5zsL6oer7Ixahy0hwLBtsXVBJKMDAbT51zHc92LljD4s2v6vFMvq1ILj7u4BmaAoJJUxP5GswFg4ixfxt+4Rda5qIbXNBgd+xEdAOtSr4BLb2bVu9rduI8AoVDqp7RyiFPajXbqABQWD0vcYtu2HVFgFC4fTI4caBWB7URr51mXELssTpBmD35YB91WHjHCrrBziXy3LWYWUDIScpLl2hiCCG0g66xoAtVwXFvJce7eyMplEW3IZm32IFsGOgNAXy9jFts+cA5lEDTzB/Kl4gj1Z8qgrIhTvO66jLHXQ7k6fCpD7VIgRtOveNeunuoB1c5WAE5sq++ZHxy0PfMR3z1/WvKYIIOoMidtK5eQgQQD4ztPcQYnpQa1ytzhg8FwzD27sG5eF53HqySFY3VVpjUFlRR4SdhQ49KWHfh13DNbC+rtWUtQCTcK5c8iIQSDqTsay3E48uttSFAtpkEDVu07ZmPU9uPIAU1ZeA3ZBkRJHs6gyvcdInuJoLPzrzQuOxa3gIm3bVhEAMB2gvUgEkT1obht9UxFl3JCpdtsxAJIVXBOg1OgNQt/DFMrQwDCQSCJ2mD13HxrjYo+NBuHC+cbF/jF3E2872xhAo7IVgQ4LaXCIif96IwnMaDiuPuwwAsIu9sMMoGaCWgjyn8qxXg3H7uHFz1RAN1DbbSeySCYnbaiW43de7cZ3hrwi4xESNCdB/09N6DfuH8w2/tF+I7eIRQQ6axYtiNyWAIPw86I5Xx+bCI0xme6RDINDdcgGSZOtYLh+bbyzOVwHLiVA7REZuzB2A0286N4Tz7dt2xbcyFJKwLY1Yy0lrbEzp3UFINOWV7Q/nek3Vgkdxj4GvLd1BPQj5UE7atqtpCFAlVJga+ws6+ZNQnEGJfUQe4/z40UvFQLQXqNB5d8/p4VzAw7BrjrPQEgR4maBzjuGW29vKNGs29nza5ADJgQdPZ6UELb25lWE6agjxFWfGX7ShGFy2WWDo6kyPAGvcy4oX8Haa1c9YtsgXEgq1roCy/jQnQONBsQCdQj+AXTcugE5Mis8rv2VJj301zUwOLcLMDKBJJ/CDuT3mozC4pkJKmCVK+5hB+RNXDlblt8dca8bihp7QiIMdnwgx8jQI5a5YF1Bcvv6u2AG0PbjWH/ALIJVgD3jymHx2KdsVdSw7lbhFvVhLAEESw0PaA1qY9IIezeWybxufdANsI19kx7UFQZOu1OcoW0t2Gc22dp3TLIDAQJDSSe75UEvy1y0UAz3FD6aA2mKnwMNBnqN61LiHAreHsMxuXGuCxdUZ3JAlQzlQdtVBrOuGcQuvdRDa9SrnILlx4AJB1OnhWu8a4d63CvbUqWNp0Use9I9rpOk0Hyx9scHV3AInRz8YmmFxDO3aYmTqSTudJmtBt+jHHNYZHt2zcEBYu2yAoBk6NJbZQNBqSTUfY5LxOCc3r2GBtKvbVijdmO0dzHmKCvLh7Gd1a62k5TllWIHssZlJOkgEa9N6luU8WttMUbkNbW2HCEEhm9ZbVZCuh/FEzAnY7VW7i5nYoOzmMeAJMVOXOOg2bKaMEK5mZBmUiT6vQ9tJCtDb5aCwc6cfGKw9i1h1U9j1jrYJbKqiAt0BQAc0nUaADWqXcuM5EkyqgA/wDT3/PWr/ynymbnD7gYwcS6sY7JyKZA02mCYiO1VJ5k4K+EvNbeDuQQdwdiQdR7/Gga4zxh8Q5uXXzPCqDlCyAImFAE+PXWhruHB1UkrAJMSFJ07UajWkXLSmYLSNpjUz+Vat6POE2r9qyWsqr5ckKdLgDe3cAAzEkHeYA8aDMcHhrbFV7RLTt1PQAQTMx50i7ZKEqwIIJBBGsgwRB2rZ+J+hRmxD37F+3a7QZLfqzlBAXSQRlGYTopql2eS7lnilvCYlPWm5BBSSDm1z6wYENO2xoKSLJ18O/3/Q1y7eItwDodx5HStE5+9GtvAi06XWdLj5WLKJXQHdfaGjf61F8Z5XtWFS8A5tz21MRoPwnqJgTrE0FIW3DZWHWI6ztGu2tSdrhzW0uE287BZDA9hBMMWEdrpGsSetD4tPWMXBLMzS3iWkk/GasWBw32vBrh8NaHr7IuXb7zGa1b9nU7+37PeooKtnZwASSF0A3geA6DQfCm7qARDTI+GpEEd+k++rCuF+z4P7y3bY4kLds3A3bQKxVlI8ZBjXaq6w1PyoJHA2lVlZredNZGYqNj+MbEaH3UQ+CmTKAlS8F1EKD7OvtNEEAampDmThuLt2cI+ICrZe0Ps6qwIC5VJJUahjmUknUk+ECvs5MeFAZZwYzqpZe11J7I066TNDMmtE8Q4h65gxVVIRUOUQGKiMxA/Edz40LNAHeuZmJ7yT8TTTUs0hjQJJrleNLtATr8qBM0pLhGxIkEGO47jyNH4DCWmuKLjFEJgtOo8Y7qBvIA7BTIBIB7xOh+FApBUpwfjl3DtmtORrqJOVh3EdajOlPYTDNcYKgLMxgAbkmgkrgxGOulyQx/tMqgAkmBJGkk7Vd+DcAw+GcXXuojZfZLqwBI11YCfhUO3o1xAjKUuHrEgDQdSNdZFalyB6PcOuEH2rC2mu52liMxInTU7UFG5n4/bU2GwzqzJczSACVKwVjoAdQddhVjx2OJwGEe5qWweILRCk/1UgECFnXpVc56TD21NvDWGQo4F19csa6I06mYEgeE0dxjGZeHYQgyv2fED5JGu/SgzTgXEDYvo4OUT2pBjL10Htd48QKM5o48uKuB1t5cogMxm4w6ZohRvsoEd5oHH4xXmJEHSdfnUe7xQWHg3J+MxNstYtOQmp7Sr0nQMQToRFRGJsNad0cQ4MEdx8fGrpwDnBksS1hmIADXFIQsogBZ0LaDp1qm8Vvl7hlMm+msmSWkk6k69e6g2HB4u8ttMlgertqiHtgGY3GnaGo3iqH6TsQr4lTtcCBbgG37SkHroxG3SrpyNed8ApuGc0/BSQD/AIag+ecMbPEMO6pbf1yhYdcyhg2UkKdJysvhQUTCYEtet2ywGYjUa6RPvMdO+tvwGMtYG2FthUaACQM3qwRIUd7HcnxrK+YsVas3LiYW3kY9h3BJhjDFU6JEDURtpR/L/Py2rUX2ZrmYzK5swOsk9TNBtVjmM2rBNyTA0frr3jedv1qIxONCAXWc5l7IIaW7REhST1IEiY0rJOIc93b6lEJQNuZ7R8j0pSc1Yv1GVritazKxVlUHMCQIIAJHZoNc5sxNm5hwrqDZtLn7ZBYkDz31jzNYRxPFFyTsJ0WSQokkKJ2Amp/iOMxFzCG7edsj+x2RDQ8EEr7OomDvFVS7c7PvoDeWMv2ywHYojXFVmESoYxOumk1O8T5YdWxD2LhSHYAFwC9ksQCWUgScpJBgH5VULSj8R8BrqPGKsHJPG79vFIllReZpS1buN2Q7BsjDN2QQxzfHvoIOwVGb1gaY7MQNdfakeXzqa4XzZas4Y2GwVi8SSS9zMTJBAIH4SJ6GDGo61G8d4Pdw1+5ZvrF1CM2syWAaZ6yGBmo4DWgluI8bxF9LQv3Hdba5bWbYLoIWBqOyB7qDYidD8qsvMeAFrC4Mesk3LfrMmvYB/ETtr3DuNV/B5fWDNtP+3zigJwY7DuILJuCBGViFkT1BO3dQQqcwfL/r1uXFZVytAU6d069Nx86izhYJBPkR1HfQQ5pLU4FqU/oQuqhMpY6nta69BrH60ENVx9GXDrF3FkYgSvq2KkzAYQZKj2hGbQ6d9VjEYE2yBcXKTseh8fEeVEcO4k9i4ty22V7ZlSNdR+Y6EdQaDdLnIvDbttT9ktZm7JIdrevflUhdawvmBLa4i6LUhFcqqyWygaEZjqdZrROaudrJwNi5aTOcQHD2yzAWLigTDD2hLAhTrEGspEk66k70BeBwT3nVLal3YwANzWzco8krg1zEzeZRmYj2Qd0QCfeZ1jptSfRvyS2Gs+vu2j6+4OyGB7CGIEdGO59w76uiYK4dMvwX/SgHsW4OrHXoND7x0q0cJjJpO/XU7Con7GbYzXHW2o6uQo+ZorlvjVjEK/qLnrAjQxCkCYnSQJHiKDHObUvWBeS7fw1zPdMWdXvLbzkiXXs29l7O/wAKa5juTwrAkQCfWoYHQyIqF5qcLjsSvX19z/zP1o/jl7/2rB+Fy4Pm1BScVhwsQanOQOXExuLFq4+RcpOaAdRHQkTO3vqv4x9RUvyTxRLGLS5cRrgAMKoBJY7QDpQaJzz6MrVoC9au5tVUIwO+3ZyEAd9Z/irRF1/WS5ntFjmJPi3U1srJZvYcBbGQ3j20ZSGk6xHXXWR8ar/pA5iw13ha28MyD1WKVGUQIyi52lA9pTpqPGgq/DebbmHw5RRbhCqqDMlXLyfa1jTp1oPi/OVw4tWcJdXDO/q9ImeyCxG/sqaguJLIB8aBtvEEakbSAR8DoaDXMDhLGL4eSTo4dioAlLsmCG0M6mZ0IrIMdhTbuMhMlTBPj4VvHLvIXq7aC5eYse3cSMtsuyyR2BoBEdxigOeeRlxqA2VVL1sQp2Vhqch7tSYPefGgx7Aj+fjUjYfsOPFY/wAX1pq3wi7buNbdQHQ5WUssqQSIIzaVy/h2XNOm2xB3J3g+dBKXeYmuYRcIUHZaVeekkwR0Op17qhMRhWA2+ddT2lPjTOJsiNXX40DZwx9/nTuDuPauJcttDowZT3MpkfMUOLa/tCuFV/a+VBLcY47ext5r2IdWuMACQoUQo0AC+HvqJI13p5b2ZsxJJ223gRr7qae4M0gRH89aCw8W5mW/ZS36kI6hVa5mzMVtrlVQIGQdTG5r3AuX/tS3CjdpFnWAo3jMZ2MHtQADFQPrc2/8/Ci8JiHXMEYqHGV4MSsgwe/UD4UF04fy9isLaVCMPb+3LK3HYM6Ko1UaEWyc47Qk9xFQvFOXbuEYKxtNmEgqcw08YHfR3BDdAQhoyg5fu88g7iJ0Gk6D4UXx/ieItsudbWo0lNCAdwo2nzO1BTeC8FvYi6Es2zcbcgDQAblj+EDvNafyV6OruQ3LsK5JyoVDKIOhdie8bDXrQXoj5kXDYo2ngW78LPcw9knw1I99a7xfCm0M9uAg3HdP6UGbcc9GyurXMXeSyN+xEmOvakLM9J8axziltEv3FtEtbVyEMzIBgGRvNbRzn6SbOGZRkW9eX8BJAWRuSBoYJrEBqxMRJmO6gfXFH1RtHbOHHgYKnTxBX+6KatEqQV6EH4fnXTbp6zaoLdf9LXFL0xfyeFq2in45S3zrlp+L4vrjroP/AHQv6LWg8kcIsfYbd0LN102gnVWK7azOWde+rJwn7TaADBmzEmDByz07O3yFBmPDvRFxC8wN1FtD9q64J/uqWJ+VXb0N4R7P2u3cBBV030OgcbbjarZjeJPh7Fy9d1VFnLpqdgARtqQPfVV9GuOuXcRirlwktcCMSZjd4Cz0AKx4RQZvzxwR/wCkcUS1pQ15iM11AYJmSJkb9a5x2yU4XhlJVovPqpldc50NOekUn+kMUBv6z8wv1oPjmIQYC1bzrnW6SVBGYDK2pG8aigqZs53VZ3IHxIFHYvhpQC7blMp0Gsgg9/eDG/Wo+4KMwHG7irkABiYY7iZn8z+VBb8bzuRgLVpC5xN5T9ousZbLmIFu3GiBgNYAMaazVQZSZ0/0oi56spbyKQQsXCTozToR3aRTqGBAPwoA712UgmfdtRHKuBF7GWEJhTcUnyBk/Ib0BxBIOlTPI+OtWbz3b34bZymJysSBIB0zRmjUdaD6RwHDVKMSxJfTMNvNe8f61G4Ts3HSQ0EgkCqzy16SLmJQ+rCEgQVzaq3RkG+XrlM67Gi+DYki4yMTMz2tzP8ArNBmPpYxqvxO5kABVERjG7BZJPjBC/8A61U2vyDpExt4T3+dTvPa/wDuWK6zcJ+IGnu291Q72OzpQDrchgd9ZpGJst3HQ9NfypxLZDAkda9cLKpCt1/TxoBhhz3GlLbjQga+VEWbKkS7we4ClrbsQZd5kR2f9dKDmAwOcmGUQRvt16+6vX+GBT7any/3rlm2GV1TYkHXwmmG4ee9fj/pQdCAdaKwKAMubaRPlOvyoMYcjqKIS5NBd8HxK1gsfbZWL2bcmBr7QOgB0O4qTt8HxfF7lzFKqkZssFgoUAaKJ3gRWfht4rReR/SOnD8MbRsNcJYtmDAbgaQR4GgzYYgjUbjUVonOvO17GcGw+SBbdhaxL6yLluCFMfhcRc2/DHnmzqZj+dZri424LZshiLbursvQsoYA+4Of5igjWQzT1qydxTpwzCJBEwRI3B2I7waksJZuWnR/Vq2VgwDrKNB2I/EPCgunKnobvYqyl67cFhHEqCpa4R0MaAA7jU6RV34Z6FMFa1uG5eP9o5V+CR8zURyT6RsZi8Ytm9cs21ZXIAtx2lXsrJaY69+laHfzucgYux3ygBF8ZP8AqaAjh/DLdm2tu2uVFEKoJAA7oo1FA2FC4TB5IUsTude/w7hrRyqKDPfTLxU28IlsaesuSddYQE7dZMfCq96FsaXxGIBYn7pepOz/AOtaTxmxhWuffDDtcAGUXihKjXUK50mNwOlRWHvoOLKlvIAMFskZZ9d/Z0oMt59wxPFsQVIBZhGm33a6+O1QnBeEW2U3Tnds0GR7JJknKN9D5Ve+Z8Oo4zLGJa2ZI/sKI9+3vonG+j1Al1rDsGbM6WwOwIM5I3A1gGR5UGbc28CvWXzMua0QCrhdIOwzAaGq9glljPSat1nj2OaMPkzFiEUMp1PRddPjtFQON4U+FvXLN0AXEMNBBE6GQRuNqDlkTA/nSnmEbbmmVGsiRGv1py9dA1OvcKCPxzS3lH8/Ohop29uZ3r1rDPcnIrNAk5QTA91AdyviMuKtdzNlI8G0/OD7q1nllQLtyJnedxBkRqekfOs35Z5cuT691KqgLLI1YjrG4A76vnLPMAttcJQMQgnMSIknTTcGZBoKVzzczcQvMABOU6bHsL2h5xNRaKTFWn0iYILftOBAe1EDvR2G/XQrVftroKAW5hjQt62Rp4/pUm8+6mL+Hkd9BGkVwqelFiz36Cm3oGLQ0YTrIpPqNd6Jwd8IxZlDjUFT/aUiRIOomR5UhShQyDm6HMI/u5Zn30DaIKIQUxauaV0t40BiOB/vUhhcPcuA+rEgb6j9aneRuZcHhyyXLUetQq1+5DldD7FsJ2QZjc7CgOP8xpnCYVvu0kA5cub3EaAUEM1syZ7vy/3p61wh2uIpEEhTB7mAIPvBBpLjXrRWCbKysOhB+BoL9y96G3uZLty9bZGEwpYsvcuojvHhHWtHw3I2FS36s2w4I1zEmfHwPlQvo/x7XLb9ki3oVaNCSNQO/YbVbKCH4ZylhMOZs4e2rftZZb+80kfGpNl91LY00Y7yaDgt6z1/nal11T4Vy9dCqWOw1PgB1oMS55x9y9jrwsuqhbnqpOWQVVQWliIUQeu8170RAjiVwFs59VcGbvh01HhpT2G5Gw14vdv48AszHsqEAYmdfWHMRr+yPdVt5AwuEs21Nq197L22vEGLmRoZkZj7LQDA226UEXzzwE3MYz5wnZTLmVoYhdg+09k/Cprkfjd++zo2HZUSAbhIymQTA6kj9R30jnK8S8LowUQw6Tr2gTBA7qqnNfNrWls2bF+Xaz98beiFrhVjGp7ULG+gMfi0Cc565hs21ZcOivdUn7zpbJBBKR7Tb+A8dqyHiNvO7XGnO5Lse8kyTHTWanHxDZN9II8z31ANoTNAKbsCRr7v0I/KueqYnMwjuH6maIskDah8Q5JiaAG4smrt6NMLC3rv7K/T/WqeB2qtHKfF2VDhbVvPdvTHaCzqdBPWB3igt+Lwx+yqwMHJJPnrt3aGq5wtghvK8hsoC7mIB0nzmpXmNOJJh2ZrKJbRcjZSGIUjckEjp86ptlGuxrcLN7cCVYaZevi2m2tBa+eWF3D4S4up+8UxrqMnyMEiqwMM0bGrZguWi9tFKFcuzlu34T0MeWxo3B8DRVHrSgbUMEAOvn+lBRPU03fXSpTi+HVbzi3OUHSd9gf1qPuxFAGbc+FDXbdHNTfqe80EYib+dJNnSpJbIG35UEqamdN/zoB7adKdRdvOn8PhwzgM2QHdoJjxgan3VL8X4Lh7IQ2cWmILakKjrl82YR7t6DzXrSaPow3ATv21iNq63FrfRSPd/tR+K4eCQ2VWRhqDoxIEe2NQBvA981HDg3c6e/X5igBGJE6SfIaD3nc1bvR1yqcfigtwfc2oe7H4teyk/wBog+4NVWwtoloAzEkADvJO2nftX0XyFyoMDhQjR61znukftRooPco085PWgsiIAAAIA0AGwHcBXGaumkNZBoENdFKD10WBS4oPVW/SLjja4biCvtMvqx//AEIU/It8KstUD0xY9VwaW84DtdU5ZGYqFeTG8A5dfEUGHqG2g1dfRtjLq4u2gzLbIbMNYYwSGIOkjYRVcTtfibyk1OclLlx9kdTmn+6R30Fh58w73MaiJlZnVFS3cYgFiWE5dum57qz69gLlm8631KXFMFTvJ66aGZ3GladxKxn47go17OY+SetP6Coj01oFxViB2jak+MXGj8zQV7DlDppmju/Wq9xG0VJNS1xvWIsHUfEVDY0v+Kf5286AOxihqCRv1pNzEr1YHwAPw7qGRO0D/aFJu2+0aDlzEEnsyOniZqUt5sPdw10bghhO3Yfr4VG2rZUhgNtddqtHMmFDYLC3k2lwdIOpB/NWFBf8f6Rb1yyyFLYDAhgF0I95NVDhvFWKiAo39kCN+kdKbu4tQo16Dx3FRfBy7KFtqxMxt3mgvy445ADoYmZ3HTyqGwnEQTdG0XD174rlrhmMt5lyhdJzHf2XYQR/2yPfVOXiN0kmdzP8/E0E1xNwbp8h+X+lCXtqZsOzSWOtKutpQIpLt4UhnpJvUHvW+6mrryd69Iph21oFK+9NZvz/AFpxDNNOsEUEhisQ7PAYhY74G1M3Hc9/vplb8nUmaIS+OpPwoLv6J+Fi9xJcwJFoG74SsBZ017TD4V9AV8/+jLnPC4BsRdxBfMwRUVELMRLFjOgGuXcipriv/wCQJMjDYUDua8//ANE/zUGzVya+auJ+l7id6QL/AKoHpaRV/wARBb51XsZxjE3x99iL1yej3WI+BMUH0vxbn/AYYkXsVaDDdVbO480SSKqeP9PWDWRZtX7x6dkIvxY5v8NYWmEFFWLXlQX3j/pixeKttat2ksK+hZXY3QJB7LgrlOkbVTEEsSZJJ1Jkk+ZOprr29BtrTaHUCQaCSsQANuvXy+J8KleUboOPsROrEGZG4bpUALxgEdB0FSnJ94/brEk+34dQ31oLlzdzYeHcSs3kRHmwUYGZym4x7LfhOg1qq8/c2rxDEi7bVglu2qqGEMSO0xIBP4iRv+Ed9SXpitE4jDkAn7tvk5+tUfD2G3iB+lBJ27sqCntH/D30HjMSxADmQpkR10IpFpChBJieu3++lc4i/Z6a7EddRQR2HZc8OYXr5eHjXrDGY0ykyc0RHeTuNO6u2rFpj95dNruOQsPflM0W/wBktg5WuYhunZ9VanvOpdh4dnzoOYnDRlI2ZAw8AZ0+VO4bil5QFhr1pcw9UcxTtAg+zsdzTH2hrjF2ifAQAAIAA6AAQB4U6t1lkKxAPSdPMigO4px3JaS3atIjZQXZSXYdyklQAdid/Peh+Fc34myAVyEE6ZrYifNYoW7bkQoJJ2oZcPJUkQB0oLtgPSNeZm+0oGDDQ2gFywjqBknUEvvM+dVsKIpu2tEqNO+gHz03fumKKezQ99NPfQCkzvSS1OizTdxOtA0G0pLNTh1FI9XrQdtvXrp2rwWkN086DuLHbNPYYSNRPvikPrNetbUDFxta4lKy0OXjagKW2aJtpp9f9aijdaIk/GnrdqQDQSLXQPxD41xcUo6jz/2qKuiDpSZoJq7xNPP40m3jVJkD47fnUPFE2xEUGl8v4Xh2Nw9qzfb7NftFpdSB65TrJLaEjaNx0kaCx8tckYW2737Vw3BbJyFyJkRrlEAfCdaxu0YI7gdtpjx6VqnJXNNq4WsW1IPqS2kgKVdNNdXYgsS53oCPSZwtntjEBkC2UhlJOZs7gSukaTrJFZdZxMeyfd3/AErT/SXxDJw5wsTce2h06ZnY/NFrIMPYzHtGKCRfGqBDQR+zA/3B+NM3bGmbLlHQTJPj4eVEWLAXbTvMfrXMTczIT8PL+ZoIu43hNLxCnLbOWOwOu+p1pvep4Wg+Dst1Rrlph4Eh1P8AiNADhiDtFHAeFB2cGFMrRZ0FA26juppvlTxekEzQcR/Cn0fShwKdQGg6blM4htKUwimsSpCzFAyWrjXNIpJNJoOqa4a9lryrJig8q102qkH4TdRczW2y98afGmVWgFZK9Z2qQHDXa2bgEqu5G48x3eNB2sKzbA791BwcMuT7PzH1phuD3Z9j5r9a9XqDx4Je/Y/xL9aLw3Bb0f1f+JfrXq9Qd/4dvO8FDAH7S7d3teNIxHLl4aLbMf8AUv8Amr1eoGv+Hr/7s/3k/wA1OjgF/wDdn+8n+au16gdHA7/7v/En+arb6O+BXRfuuyQEsP1XUsVHQ+ddr1BaueOX7uKwb27S5nDW2UEqJgkESSANGO/dWWHlzEWbht3LcMu4zIek7hvGu16gePDLsQVMea/WnRwW84IW30/aXu8Wr1eoA8RyhiraZ2skIIBOe3udNg00VwfA3Aty3l0Zcwkj2k9/UH5VyvUHTg7v7PzH1pf9H3Oo+Y+ter1B25w1v2fmPrQ78PuA7R7x9a9XqBAwTzt8x9avfC/Rjce0GLASAYEddq9XqCscZ4M9q6UKzHUEa/OorEYV8u3zH1r1eoGDw149n5j60j7E/d8x9a7XqBJwb93zH1rn2F528tR9a9XqC9cD53ZbPqr9oPAidNvHWqvjrEuTbUhSdBI08N69XqB/hGKu2HzKsg6MpIhh3HWpnhfNWJwmdcKMttzmyPlYKeuXXQH9K9XqD//Z"/>
          <p:cNvSpPr>
            <a:spLocks noChangeAspect="1" noChangeArrowheads="1"/>
          </p:cNvSpPr>
          <p:nvPr/>
        </p:nvSpPr>
        <p:spPr bwMode="auto">
          <a:xfrm>
            <a:off x="63500" y="-919163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http://www.nps.gov/elis/images/20060927100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24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Angel Island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Immigrants suffered harsh questioning and long detention in filthy buildings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Located in San Francisco Bay, 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0" name="AutoShape 2" descr="data:image/jpeg;base64,/9j/4AAQSkZJRgABAQAAAQABAAD/2wCEAAkGBhQSERQTExQWFRUWGBwaFxgXFhUYHRkYHhofGhoVGRocHCYeGhokHRcWHy8gJCcpLSwsHR4xNTAqNSYtLCkBCQoKDgwNFA8PFCkYFBgpKSkpKSkpKSkpKSkpKSkpKSkpKSkpKSkpKSkpKSkpKSkpKSkpKSkpKSkpKSkpKSkpKf/AABEIAJgAyAMBIgACEQEDEQH/xAAbAAABBQEBAAAAAAAAAAAAAAAFAAIDBAYBB//EAEwQAAIBAgMFBQIJBwsDBAMAAAECEQADBBIhBTFBUWEGEyJxgTKRFCNCUqGxwdHwM2JygpLh8QcVJENTc5OisrPCNGPSVGR0gxclNf/EABgBAQEBAQEAAAAAAAAAAAAAAAABAgQD/8QAFxEBAQEBAAAAAAAAAAAAAAAAABEBEv/aAAwDAQACEQMRAD8A1F5iSkk6MVMzvO47/Ks7fLKxE7j10g/j3+lFy8yo4iR5jQx13Ghe0wS2ad+89Rx66EGufMeih8JOYakajifL8fiNQ9tmw2IAJk2Lo0J0KgMI1041lAskc9PrrZbIhnIIkaj0NppB6HKNDVg8d+Fv89v22++kMQ3zm/ab76Ldq8DbTF4hLShVRyAg3RA9np0oh2B7MfCbxdzCWGRmETnOYnLM+H2ZO/TzrQ2WKw/wTZqWz7XdhXPHPc1c+gkeo51lNtOBs3Bpm1S7eB1Mg5WZQec+GDRftvtLO6rwguRugufD/kVNOprM47Cl7QE6nVf0hIg+hqCLsa84/Dfp/wDE1X2ZhEupdZrot92uaChbTMFkkERqw3TU3Yr/APoYb9M79PktVPZp+Kxf9yv+/bqxFQvThcqCeorqtVgnz9K4X/EUwE12DUU8NRPZmzRdR3723byQYfNuJgEkCBrG+hWtEcAf6Pi/0LUf46n7KC92YPixHTC3/wDSBp9dCQ9EOyza4rUf9JeiSBwFCEekGv8A5OzOOT9B/wDTWeuN+PWjv8m1yccP7u59QoLhLWuZt/Bfv+6pBZ2dayspIniFOoneMwI3dOI6V6js7CWyukZLgZZ3+BodB6AkeleYNdgzx+rrW87M7SNzDmTBysoP56nvLZ6AhnX9WgC9obBVldtDqjfpry5SCCKFWbktwA6iSf31tO0eG7wE5TDrmA/7qCGAjUmDu6Vg1u1INjspB8GPQ/b75pVTwONy4Vzy+/8AH00qy1iYX41O9WEz81tCfwK5ibWjKw1BnT6fSlc2diFfK6rcRpGdDqs7iVMRrxApW7hItXSpAMoQfakEqVZd4Oh89DNaxkHNoA6fb9taTYN2b3qnrJK/8xQB1hwp1ExPr5TRvZci9Om5Tv5MDP45VpHn/awk43EH/uH6hW67F2suzwx8JxN0yePdqCGbzCI5B5kVi+1Vk/D8Qo398wHqRH1it72ktfBsFbsg+IWRbEcyA11vcAP1jVGM2vtHvrr3T8omB80fJA6AQKjufkrfr+PoocXg1evmEtiPnVFT9m8N/wDsMM4Ghc5uhyNr60D2ZPwfFn/tW/8AfSjWwsMbl+2F0KnN6Lr9cCg9pMtvGqDmACAGIkd+IMcJiqjm22ZrxLMTCpv1/q1P1k1RS0ZohtW38c46J/trUC2vOqGCyfwDTsjTGn49KsqDzPvNdWZ9o/TUD9j5hiLXs/lEBkA6FgDvEbialsOz2MYzRmYWpgAD8sOAEcKfsxj39rxH8rb/ANQpuDJOHxOv9l/uH7qK72dtmcT/APFvf8aFphWJgan8e6jfZ8gfCZYLmwzqC27MzIo89+4cqu7S2MbFphr4b2VuvgQiY3jxKQOtEDNjWSjElypKsGK/MjVZ66A/upWm0Osaa+fEDlT8C8MT+a3lu485rt63BUTPhBn8caioSK0XZjHR3luB7Occ/Bqw/Ya776z5HCreycb3V63c0IVhI5rxHqsig9Jvv3lmRqwVb69SPDdX18Xvrzra9jJeYD2T4l6q2o+6tjhsV8HtI5M/BcQbTHnZc5VY9IymepoX2s2XlJj+raB/dPLIZ6GRURVwh/ojdQfTjupVzDXIwx9R1P4kUqy0M4rAYy1+TIvDkTJ+w1FfxfeK9u8gIABKucpO5vCDDSpA0U7wKF4jbOPs/lLJYDiATz4rPI1f7P8Aax8Vd7gWj3gBYK+UaLvC5tZg9ONaxHdpYBnuI+Z7RIWVdJV1Ea66hiNMwncKtd2FveBiyNbaWaBlIBOU+eUedW7PbOxcm0zqD7JUkAg7iIO8jdxqS+uHulcmVNfEQ+UxvnKFIOvlVQLbYjNti67WwbbQ6swMAwoGQyPEDMjXjQ/tjtXvMQRwtkrM6TMGBwGlbW1tSM+a26LYVnzMUK3IBAywZJ0nUA15ocZh73iFzK7GSLgyyTv13HU/voBN2x48p5xpyJqfGuctv9b/AFVaxez2m2w3GBPODoZGm6q2Jtn4tY1MgDjJaAKqimyvisJfxG5m+KTzPL/N7qy1q74LqACHUCTwysHH1R7q1Xacd3Yw1gbgXbTjlXID+0bpoHsRApuXmgraUNB4tPhX1IoiHaSfHPOhhQQdPkKINQBeo99MIYjvG1zEiSdWI1PukfRTZ6fXVBHD2C2gZR1Zgv11KMGZ/KWv8VKqW1PcuY0DJ7/FVcHWoC2BtHv7fjUxcQ6ODuYHnSSwbdi8GK+LuiMrBtA7E6ruOo0NDMPiCjhwJKMGg9PsonsC53li/h9PEBcXTio1A/yn0NBUwraXP7s9eIE9NONbUL8JwRuTJNtAwEflLUrm5aqyAj83pWH2efaB4rHvIH1mtZ2FxXgvWydIzjziGj0Kmgz+DPiP6LH6P31ZbUWz+bHu/hTLuGyX7y8g336dOHpXXYZFjWPXfB+2grwaTCAaShv4a/VTrmBYjXdzJA+k1FbfZFv4RYZdCLtiGBmDcteELKkEGFtzqDqfSPC48YnDWrhjvNbFxB8nT4sqNWAnTj7VD+xG0u6urazKRmLiCSZgZhO6CFn0FaW7YspnstmUqWBW2jZSpJZHJELnXNzOv0RGZwuzm+DGV3GNWXMSNCApMn6KVaC1hcIo/rXY78wgzxmCPt86VYaQ4wQZkjqPfI575/Z3VBYxJV1fMdDv48jrv3E8efKiO0xlZgTu19NYO/8AgfShr3V+zh5cRwrWIgxWyLQxRY207xbgYOMwOYEEMYbXUA6jh1o9tZ89/DG4itDEkCAGlSIfiQN46iqWNcF7bH5YXlvBiInfpwq1jie8s7tJiD0NaQH+Eslm66N8Y14m1nzLbtpoTaIWWYAZvFxkbqq47Y64607ZLVvFKJkNKXAN+YgA/rEZgYmasYqMttZ4T6ty9N3nRPs9hlQXLjEZQpJ36IgLsSYiPZ30GG7GFX8TFwouWUKJqT3xKI85hlAfLMTvFGsfcsWRhb1wXCr5yoVVJAR4IHiGpaSCedZfsbcPfZAY7xBoPnW3W8o99qPfWt2/hA380q3sh7zN+glzvGPTwoaoHdq8O74hgoLd0oRoBMNlLPMbjmZqD4q0bWCAIIN67m1G9La6eYzN7xRzsptF77B3Jzd5dLGTva1fujTdvusPJV5UPyZsNh8wkolreWb27qs0yeTmR0FUAcWCCE/s1C/rN4m9ZJ91QxVvaSjO3V2bXkYy/RIquooC+ysL3mHuKSFzX8MmaCYzG4Jganyorc7BAED4WmoOvcYkbhO7Lr6VB2Y0tz/7zB7ujXDpXqF7HeNPDc3P8k8l61B5NtHs2MPlY30uAuqMFS6hCuNWOcCBFUNn4gYe/aJmbdw951WcsAeUn1HWvSu1eFGKtshLLFy2dUYj2CvMfOrL7R2Ra7vv2klncPpHsB5YCdCSs6zFSgBtPCG1iLiAR4tPLNw++iHZLEi3jLUkENKEc8wOnvAq/s3HPcNy7JJOGw7AZjGZbqow6SbZEdTWY2hiiL7OvtIy5T1tgLmPMlkk+tUbO5sm3cxV22t1S1m0wuZkuE5UEEwAAWAiIJnrQ/beH7i1bIcOrwVBQKT8WrhgOWV7fHeYjfRvZENj8XdHs3cB3q+TW1EehUigvbHEALhbZcgrh7cjIT7VoeLNIG4AR09KAJY2mzMFnKDug8fQDfQ/F3nzMC26ft4+6rjCwpB7642s+Gyo6jfe5gfjSquIvIxLAEaDeTy6L0orWdltmJZsLi7we45YBFE+FTvuHXXwySeUACTRfb20XD2hYfwG2S/sgd5JAAMTHs/eZokmCR8HZCkFXw6KGG4vb4jTzGoFBL1sm1bbSVaPeAfrBrKNLh8XbGECwS0KCxXecwkltNYpVzB2figN27X1pVlU21rOZRcEzGu8Gee7fIj3HgKCMmsAN6E/d/D31ohcJDrPDMp8xqp8on31mrobWWOh11P4A3HpNXBcFom3bMew+XjoCQdYNXdoiblvnlbl800PwOJtqrK8ksREhjqNF66E9av7QuKsFj4gPDoeOh3aVRn8awNwgeXPQCPs+znV3tUz2NluFBl8ltyPkq5zOTx1OVPdVXZy57yiTEyTMeEaz9FS/wAqN8rhrNoal7hZp19gfT43/wAoqo882Die6xVi5IAS6hJJgRmGaekE/TXonbC2i4O3cW9aYpZvrbhvynfOoL2+YVC88dRXnmENoaXEZumWY8iLiHhWz7QYaw2C2eW75UFp8pt5JUSvtFjHLjVAPsBi1F9rbZodWIyZTqtu5MydJRnjrHCuW9pr3OJYW3hShtZjlhTkRFYAGSBbEwdZMRUuw3sW7hvd/dKqHAzWgSxa2ymHneCRubXpVCxetC3kV2WYzRhknwmRB72AAeQoK+1m+PuALABAAgngNdaqz0+irxNsGe8bz+DJ9t6ltm2LQW3BDlVdyVymGGZVIBgaEGNdaoJ9lM7+C2huEYizdZVyg5beedSQB7Q3mt3/AD8Wu5e4u5kDZgWsD2ssEHvYbUaxXkeG2jctz3buk78jss+cETSt7QcNmJLE78xLSOOp1qbg9Uxe1SRcHdXBLJrmsmICjUC4Tv6cax+PxDphb1q6rq4vEjMQIF0uQSIM6A7jx03UzA20xCsyvlNtczDui53wQqh50ny92r2wiIrI1+A4DQ2FujUAwVYP+c3GKipeyuNtJhr7OWzWgpICZgUN5WQb+NzODyDTwrIZzvJM8T13k++tTgrdkJiLLXgO+W2Bc7i5l8NwOc3jJ4aTA60EuYO2dO+A36dw46bwTO6dCRrVRvewtg3cMXGXMuFvYaCwBnOWtmN+WHIzcIrLducSDiigJm0iWjppKJGh4jUa0R7BYZVbGZXzf0O4D4Cse8yaxxtgaCYjTwxy69KBysAR5j66huplYryJHu0pFdJ67vt8tKdcXMcx0kwTvA0Ek9Nd9Uep9hLrHZqZ1/J3ZSY8VstBj1Lj0pl/DFRet6wpkc4DDX3E13+TQh8K1p4OS69s7jAdQy+Wsx51PfQLdBaALiANJA1Eo56nj+NMC9auEWh5r9lKpMi5B4hlkeIke+YpVnVMGJICsD7Jg66FT190NxgdaF7UtZLh5HUcPdy1nTgeYiL72jJEHxCD68Tz+v3kVFjLQa2p3lYG/eNw68N/3a3AHQjMPMfX+PwBRXbd8jIVJB3aUMOhG/eOn4/HCau7Vg5K0Lmw3PiuOZCjjxjUj/Qvr5VV7Z4tlugMmGNpEUM+IRW8RksF1k8PCKK2bfdjDWAPFcujP0VAbtwzu9rIvnpWb2nYRcViL1y6bpukgWBqioCMueZ1BUMCIg7poijsvatp7oy4C1dRZzOLdu0k7iWLyFA03a0R2vtyyy20XD2XS2DkBGZFneBu9Iih2Lvm5AJAQeyiCFX0411cMTlygkxuAJ/G40Dn2wjROCwx5Sr6DkPHoJpr45N4wmFH6jn62qS3gCNcp11Gh3b53edSJsu448NtzPJSfSqFsjHI7uWsYe3asobl11tANAEgAkmCY4Vgtp7Ta/de65lnM6SAo4KJ4AQK3G2rJwOz7q3Qvf4pgqpvi2pBYtHIfSwFYGM8mFXyEDj9OlMDM3WlpG+Pf9gqe1gS3yk9Sfuqx/MzAE5rZgbs0n0EVRBgMW1q4HRwGE6gHcQQQdII13GtzsjtHbvhUa3bV1gFDmyXNNGX5rmNwidN9ef950X3VPhbwmDlAJBmDpE+IdQKkHqr4WwQXXC2mAOol1ZD1g/TxofiLOF44K3M8Llz6qGdju1BRimKIKwqZ+MOYAY8QDHi661qMZsNlO4kcCNQRz/dUAXZ+NtWLlxreFQJcQoyh7gOU7wCSV18h51WxuJwitKYEMsazmBVvLOc3HcDRY7PMHT3g1WubN8oPDeD76AP/OmGPsYLDaaeLv5B6gsADv0+6oLu1DPgw+FTl/R0aOvjnXrRHGbJBXISYmYaSsxGYQ0gxpINBsRst7fsNA5Hxr7/AGh6qfOg1fYbadx3vrcIJyB1hVWCra+yB86inafDSGYcGDj9FwJ/zD6ayvYfHFcYgcCGDLIIIaR7Ig6mY0041tryd5YUb4D2ifzlJgGY1kfTUA/FN/Ro/R+ulXMZ/wBORuII0PnzpVlTb9xuGnWT0158J4e8EGRMVAg8d53cNdPT6+lPxiMEziIO+OHn066jnwIrbPVsxJByxBJn3+/+PNgdaS2ltbakQqhRLSYGg5zVhMNJUncNfPkB5xQzF7Ss2CqxmdiAIBOpMSeEa1Y7d7LbuLYTO7s4zZc2oAJ9kfJBrQOnHIiu4dWNm07sFKtELABjcSxeBpurAp/KXix8mxP90f8Ayq9hdnvh9lYkMjLcvOqlcuotiPEY4e1r1rI/B6qN4/bq8mGtXz3eU3VS5CDRCNWXiCNec7q0X88Klm3fv3wLTQAe6yG4WMKwXVgApJy+pgaVnOzuy7a4E3MShNlW7xVIkvkJYGOImN/LlQLt5tNsVawN0CGvJcYKNYBZQFHMxAnzoL4/lMvnVRbILXNAp8CqDEknXXIZPPSh/wD+UsYd3d9Pi/30ATZjqvdqjnXxMFeCY9gabhprxNcTY12YFq5J/MYeg061Rbx3a27dYNctYe4QIBe2W6kCW03UGx98uFYhRmzEBVCgCcogDduaiy9l8Uw8OHun9Qj69w67qobSwoVggIORFUkGRmAloPEZidaoHRXA1S93TGWgKYbaZFsTbVwDHikkHgPKOHSnXdpKVPxVuf0QfXnP11FsO3nNy1pNxIQHTxqQyjoTqKkvbMuIYa24PEMjD7PpqCPC44DPmtIVJUxqoENu01O+eYgUetdt8XhrjIl8XFWF8QDqYG9ZEjkYO+deNAmwLAFlnLI3jURqQR0+mqxU8Rv6RQet7B7bNibLuzWLbIkurK/hgx3phtbUHdow131JsLtct573ed2LSOEW4o0J+fr8kkyOXGsB2W0tY+f/AErf6qkw6d3s1w2huXFIBGpEE/UV94qDUdou2OIwl02rmFw54q0PldZ9ocuRHA0Jf+U1jocJh/8ANXdgbat4myMDjD4f6i8d9togKSeHATpGh4Gs7tzYNzC3jauCCNxHssvBl6cOh0O6g0mB7co923nw1m1BM3LY8U5SADoNCSPorb4w5Bd0Alhc8IHt5tSeJY6enlXiypyrdds7wc4S8rQ1zDiSpg6HmNYlmG/gamq0N28ACWhl01BBAMcZGmvP+CpdocMLNpbllCXkAqsmVI1bLrB08jSrIe91LUyxYngPx76Gtee6wXdJAjh0Bqq917rZbI/WNFNlbP7uLc53YyZ3Bo3z5TTAJxfZpXuJcuOES3BMQMxBkancJjqdIol2nxd2xbRwRmdo11gQT7/qob2ttsbdsn5N/KRJgiQ1to4EgP7qMdpgl1bSnUK0kDiYIA8udaEOzL1xjZzPPxRe5u8RYkosRAAGWQN81Rsdmrdu7evYiFw1tzlU/wBYd4UfmjXzjkCaMbISLh5eEDoBr9S+6gHaLbBJLOPZJFu2d0z7TDkN55mAN2oX8P2nZ3us4SUtl0tNIhADlzRoCSNREgHyqk/bLLaw7hVUshJRPD7WpEnUIJWI1knWs12ew7viWdtVKsLpPHOIieZ4cvSpcdiDcyEqFAWABwE7uvKqgy3bQnU2mP8A91wa8d2kVIO1wQibPiI1HfXGgHnmkCffQFbYXX5R3fm9T15VBl3neT+JoCu0O0qOmQ4fU6flXbpuaZoRty38aRGiqix+igFNw9rNftL+drU+Nh3dhxdj6ZjH0RVARrOtR3MNRcYaeBmu3MLUoz9tihkEgjUEEjXzG7+NejbJ7UH4OhCkjVY724uUjSDkI4RwrDYmxlai/Z3EQzW2EK+o5Zxu8pEj3UGnHalo0teQ7+8NI3CCKrv2u5236jv7rA9CC2oqo6Rr+OhqNsIHkgeIf5uo679ONBbwnaYsb5eyLgKCZiRBjI51LWzprrBidDVXtLpbtIAEF1Fvd3mPhJGXK3nkBG6KiwWHOW6R/ZkeYOhH461Fj7RzaT4QFWWLTA1WTxmSByNAEyEGCNd0Gtfsja1vGWhgsY0MP+nvneh3BGJ3g7uogb4rNMJgNv4Hl08qYyxoR+OlBPtHZVzDXWtXVhl9xHBlPEH+NarZeAGJsYIH2bZvq8fNUq4UeZaKrbNxyY20uFxLAXV/6e+f9t+Y9fp3muxGFuWVvWrikFWfyMKFaDxEga9amqW1bzpbVwSsmJEE8+OhrlP2y02EHGRw6RHXfSrCrWKxK2wEtiNK7sV9VJJOa4Z9EOtUMZv6mrWzrBCoG3hiwHKVAE+k0w07HWVuEhoKHIwB+cjMQfLxes9KV1dzH5OuvGli1iGO/h+6q+0ROStVBDYfi375P2J/zNYvabG9fcjXM7BR0mAPdFbfZSZLZbks/wCpvsSskmH7tA5/KMPB+aPn+fLrQVMQy28tldyGXPzrnFuoXUD1PAU3EZAq5ZmPDI4Tx6+dNGG/H2U3ISfqqoicU1lETrVsYepGsabqKpbGQG8z8EQn14R7qcLXCr+xMETZxFz85UHqNfrrncUop9zzrrW6vrapNaME0GfxuHmu4dYiI0gjzGtFMVh9Kq4WxrEUB57IcB13N9HMelVrmFIjKYIolsizNm4OKEEeR0NcaxFQVsEFIfPIYiHhdCJ3jr0qlftSWO8EknhIJ39DRRrNVmtfjrSgRiMDOvHgeY/8hxHrVN7MDmN4jh5TR5x7vxqOv8KixOCmSNTvj5w5jrukUANLEjnP0/vr0TsxdZ8NmYksFuCeJAKwDPlE/TWLW1EkAGd44H99bXs0P6M0boce9hU0TYvAB1QctTpyHlzPClUuLTwiNfa+kfvrtZVHZwEHMQc3IqfD13QTU9nDwQTPHg33UqVb5Sq20LYaN+kaQ31RrTMTaWF8QpUqcpRAXLQtlS6ezHtrxhef5p99Z7E4DOxJuWx0zrAAEBd/U0qVIVXbY+mly1/ioPtpLsaP6y1/iJ99KlSLU42GNPjbP+Kmn011tiTPxlmeHxqR781KlSJUrYJLNhbIuI7MxuXGDpE8FGvCqhwQPyk3/PX76VKkVIMCvzk/bT76lOCWPaT9tfvrlKkFa9gBzX9pT9tULeBIJMj3j76VKkBbZVzurktEEZWGYaqfWjD7Pt8LqEHd403e+lSpBGNmp/aW/wBtPvqC9steDp+0v30qVXlKgfZH5yH9YVwbMjQMOe+CGHEHn9dKlTkoXf2cQxPh01MEQRwI+6tLsJ1WwQWUa8XUcfOlSqRasYq8hIAdZnTxqfXfypUqVSLX/9k="/>
          <p:cNvSpPr>
            <a:spLocks noChangeAspect="1" noChangeArrowheads="1"/>
          </p:cNvSpPr>
          <p:nvPr/>
        </p:nvSpPr>
        <p:spPr bwMode="auto">
          <a:xfrm>
            <a:off x="63500" y="-706438"/>
            <a:ext cx="19050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upload.wikimedia.org/wikipedia/commons/thumb/e/e5/Angel_Island_Immigration_Station_Dormitory_b.jpg/250px-Angel_Island_Immigration_Station_Dormitory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3"/>
            <a:ext cx="9144000" cy="694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47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t3.gstatic.com/images?q=tbn:ANd9GcTsrsk1zZ8P-s_nIPClFwNH4gUxFRqLHc3sbeOVR0uT635whqUz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6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0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1" y="0"/>
            <a:ext cx="93940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0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America Moves to the City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1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nps.gov/nr/travel/wwiibayarea/buildings/ang3_Angel%20Island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166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11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Immigrant Hardships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Find a place to work and live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Sought out people with same language and </a:t>
            </a:r>
            <a:r>
              <a:rPr lang="en-US" dirty="0" smtClean="0">
                <a:solidFill>
                  <a:schemeClr val="bg1"/>
                </a:solidFill>
              </a:rPr>
              <a:t>culture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Created Ethnic clusters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626" name="AutoShape 2" descr="data:image/jpeg;base64,/9j/4AAQSkZJRgABAQAAAQABAAD/2wCEAAkGBhMSERUSExQWFRUWGBwaGRgYGRwdHBsYHiEfICAeHyAbHSYfHSAkGh0aHy8iIycpLSwtGh8xNTAqNScrLCkBCQoKDgwOGg8PGikcHCQpKSwpLCwsKSksKSwsLCwpLCkpKSwsLCwpKSkpLCwsLCwsKSksKSksLCwpLCwpLCwsKf/AABEIAMgA/AMBIgACEQEDEQH/xAAcAAACAgMBAQAAAAAAAAAAAAAFBgMEAAIHAQj/xABCEAACAQIEBAQDBQYEBQQDAAABAhEDIQAEEjEFIkFRBhNhcTJCgRQjUpGhB2KxwdHwM3KS8RVDgrLhFiQ0wlODov/EABgBAQEBAQEAAAAAAAAAAAAAAAEAAgME/8QAHxEBAQEAAwACAwEAAAAAAAAAAAERAiExEkEDUWFx/9oADAMBAAIRAxEAPwCfhpAzKlrrrj2DGJ+kg/TB3xBk0o1xXUBuSXG5KiQSAB0W/wBBgQ1M8+mAf79e2IMvxKqKLvBLJ815FMkhgAfSCQI2+uPLr2Z9p0Fl5gQQRaCI5d7YkrL83uJt09sAq3GWpmAq6CSy3PzRP5kYLcJ4t5oKlQGB1AbgxFr+23riKzQogtqtCXjuP7tho8O5nUzllWJnYb3MCRe0/lhfStTbMVdFkJJiNlJuPSJ29ME8rmPKibBW6bF2EC3osn641x6Y5dw6UqKEA6Ev+6P6Yl+yp+Bf9I/pirwnMh0gAjTa+L2O7zWI/sifgX/SP6Yz7In4F/0j+mJJxk4kj+yJ+Bf9I/pjPsifgX/SP6YknHuJIvsifgX/AEj+mM+yJ+Bf9I/piWceE4kB8bKAhFCgxJAUf07YVOL52TpAAn0H9MFc9mGpvUqVDzi1tpiY9ov+WF7Kq1Ry7X63tPp9dvacceVd+ExbqUYSmJAJYHYSRI37fij1wTytYClJUBQNWogbfxnA6uSzgkXkMwHeEtfqbDArxFxny6fkrG942LDp7LuT7YNxrNE6fiVGqsIBUEEqEGrT+W57eo7YXc5m2zlZjtTBvp7DZRG4BO/UmeoxRy+Qc0mIJBdlDGdlb+cHp09zho4bl6dLSpUhjdFjtB1NbfSdjtq7k4PTkifL0xl4DUpdwFUQIpowJLH6R9SBsMOPC0U0aZ0qeUfKv9MJktfWTUfyySxIkywY9gD0At0GHDgqH7PT76Qcb4ufNf8AIX8C/wClf6Y0p01LsNK2j5R/TG6E9YxVzWfSizO53AgC7E9gMdHMu/tArBQlMKkEaiIA1QwkEjppnCLwuo0Fm6sYEAQLiwHqBfB/xXx415LBaYWVUz0Pcm35DeN8J2d4uLaNQSbuANRuQYuNN59TPTHHl3Xo4zIucQ8QCkW2Zzq5fw6vxHbe8b77YVsxxF3OosZ9LADpEWxHVcTYQPW5+vTEJOKRWrmWqlmA1m52k4Y+JcRqJTGh1Tljaaje34R6/rgTwTJgc7FRAsrG5nqAOkd8V+J58tyrZbzAgse57gdBg+z9C3hXMscwupyRpexJI+Fu9sOeXII/v+mEDwuYzNL1J/UEYdshV5d+38BiqifK0Dqba4MAXv8A30/3wOq0SCIbSrSCfwmY1fTr0/XFEeK2Usp08pMSz36dAQMEeF55aoUqfmIPUi8ztGxwIE4vlhAgAAqIAEQ8fCQO5kj6jGuWq1aTq2kgKegMHv3O38cXatAhF1rBJ0nrYAaSPaLY1c6QqmJXVcfMscp37DEV2jmQKjMiSNUzfY32/wAtvzwYzrSqN6dx9Da3b8sBuG11CtcgWNxcg9PpM4v5fO02IpgrpJJIgzG56f3I7YoKb/B+cksncT/P+eGnHOuCZnys3o1WFQrPcT/PHRcduF6cPyTKzHmMxmNub3GY8x7iT3HmMxHmFYowU6Wix7HEiV4vOusQDYQD79feMDbKumVBBkg7g3EH2H6k4saG8w67MNQg9xubX3IGBWayTLuZnr+ePPf29MnWLudzoQCoZIMAXjfSJHYRJn0ws0uCs9cl2kLBBiwXvc95ibknsMH6xkKJBSBECNwCZ/Qjt+ePEcXLEBBOqYAN+/TaPWcTSanlwsCCFRrSdwTEmNzIJv1JOKef4pUUgohqvG8WmfQgzP8AZxYzL+cpWnUIlQC6FSVMsSBfc2/1bjAc8MzC1GUVHqoiEkvfTsqj6TYwOv1gI+Gs42b1uVgiF0rOkFR0BO/r3JjHROD3y9L/ACDCLkcuopCnl3emonU+nSagRjq+ISFbvYkDscFMx4jNPLrTU6NKhWfrPQKBJ1HoBLHpG+N8bjHKWjvGOOpR5RD1PwjYf5iP4b+2EDjfiEKTUquCSYk3FvlVR8RH4VsPmIwu8Y8WgFlQEm4IJI99ZUzv8qmfxNuMDclwWtmXVqkmRZQPl6BVEBVHey+5tgt30zji/lc6c3UKmk9QFpuw2iCTsAewWAAfmIxPnuDg0m0oEKlwFUGLQwubtdLNYQdsH8hkhlqZ2sDYECAN5don1NgALDuC/wCPrVdoMhbws6DBB3IDMdOqTCiNh1OWipWy8EyY6ieo3Ed7dseCiSOW/qB/fbFjilD71RJPxJ6SjMth0EabYNcKymmkCQbk/wAD0/nh1YC8OoG5g2uT2sd/4Y3agrK5n4Ti2tNYqGDyBz/1SwvPaenr2OLGZoL5ZgADR7dV/PfBpDuAZgLXpNuFZZj6bd8OfDa4KA22H/auEDhNqg/zKP1GHThYPljrZf8AtXFyXEtZkAVGBm7HaD1PfHuQ4g1JjUS4USQTZhIEW9/pi3naatWRbAlgCdx8W57juMND+HKVEtUlGaCQunllCrA6bkyYB/h1whUrZxa1Omw6sDa8E9P5YH5khUUktM292TtHf+74v5issdF5tRBCwfxbdZkbD4ceeUtWmyTIgCRuLQP0GMtK1BwYgmV9PpjdKj0VVyVOoFgYEjpFhbqsW2wITL+RWA1sxNtIk2J+afzttAwy5XLDy21ao1NYgwNYG094Jv1EYgyhn/MbzhbVUP0J5onvvjruSzIqU0cfMoP545+3DUqaaQBpq9bTIAFwzA7AfwtIx0HKoAihQAAoAA6DHXhHH8l3E2Mx5OPcdHJmMxmMxJmPceY9xIncdISsxiWqPG+wABn+XTAPPmXCi5BGo+thER/dsEuLOftLgnU03MRCDYCPXc+mA9eq6NYHpciZ2644V6eK0mU+GfSLW2G/p6D9MC+O0apDFfKemDBDAkh9VzYgAgnaIEfTBDOu5pRTcCtAv8wnbpaQGA7QcQvlwE8tRCs1RnG93NwCe5J9vTAUPCstpNQU+VRUaRFtOkWHa5Bm/X6TNVNVwyhqVOTyagdYAIUt06lgOlsWRmKKwFLcszq0iegiDPW/tgFxPjwqeXSy9UU2UQxNNiSwlmuQAFges7DfEjGXCuATA8k3mJJQBfhvBaBb2xz/AIpxDM5io9NB5aoSrMSFjuJmEU+hLN1LWGGTwPUrZiq5qEuyjQjaR8IDbGAYnvtfviTOo6mKCr5muSzbIswzqNtXqb++2EF/IeH6WXCvVYAsQFkczN0CIdt/icW3gWOC3FEdk8nLk0yRqdweZgJBBJ5pkbzP0xbWglUpVqCdCoyybBy6iR6x+ePMsfvCALmnV3n97tfocBBuNViKbUwTC1Snpp0C3tN8DeD8FqInmkDS7QoJ3A5WBAjeYF73wcZAxqmNUVJA3J5Fk+8YumoF8hjp0+XYG8g1Gkx3O4PfEQulwga9REkMWJP7wmw9TY7H3xNnQoED4tfKLX7CdhYzJ9zgZmvFCqSKatUKxqdrLbrE6j03IPphd4lxSpVOp2JO0SBH/SsdOuLFptzPA4y1SqpSGBLayQdegsQoi4gEAHrOBqZ9agHK5CgKqgEl9pO0BQRuSL4Xaead4DVH9ASSMPfCMgzoqJ0gsSwAC2kmSBH1xWKFpeEFSraQoVgxlpYkkC8WHXB3huYHlj2X/tAxpxBBTUrUIVjpgFhJhheJn67RiDLVVCj2/hbBSF8QSK5W9iwtvf29cGuE8Wq1WqDzLqgIY6tKuGBvGxOxPpiLK0g3EoMEa5+ov/GMe8JyRSo53RahXfcqTFvYDbGmVPilPWVFYKtQAnmO8ywLae4EA2BtYXwL4fmHoMKiB4tIIgMD0/oRhk8Q0FKhSByu6AqokKC0AQfhgRGK1WlUCotSCELBHj4lK7T6EWBuJAxJPQrh/NqKLModT16ala3QdPS2+PU4oEzASoumTc6gTFoBJ6bCekjA+gjUGq02BV1BDA7hu36/xwx5GmKgDFeYSvo3KSp23DaTHoMBX+FcXAbziKjKmZGmmBcXJaFJ3O4v1x0jgdRmy9JmnUUBMi9++Od8Ro6F1LYiqD2AdQZgdpwSp8XzFOmjtVBUaQAtoEeh9sb48sc+XHXQMZjVHkAjY3Hsce46uD2ce48xgxJ7j2MAuPcXalURVi6kkHb3wuVmbQjM1Ymo0fdkyPVr7XF8ZvLG5w1JxrMhcy6gBmZjaYgCJJsYA298Vs00QogmRM7WKgi2zQZAPucUuGyzkqLTLsWlj2E9ADf1n0xLmM2lONTadoJ3O1ydybY5a7YmVdKqJJiBJMk7xJ6nfAPxNmsxTV/KTSBLNV1CV9ANxNr/AJd8HaVTUoKmx6x77Tt1uR/XA/iWaUKyDmlyrX2MAksW+Lp1kzgIX4ZzLsalStULfCis9rmSR7kkD1xb41w5PMFSqSsUophROp2U/kLT/viTI0AF3nUjErNpVRsDtuSfYYmalKy141H/ALj0/wA36Yi0yVI1KfklRSUg6dDEEoAWljaCXWYNiO+NMs5QEm5FAkjcWMn3MYLZWsiVaANgVkiCbAMvQG5kADrfscDatBybIplHRgWiA1rnTJA7ATNrC+FlW88iiNO4pqRadqqWAM7D3I39cQUM2PNDoHYMlUKUTWDqLgQTy/vS8LHUzi6vDkAhmcgLpI1EBhc3Ai09NjAmYx6a95Uen+2DSDfZswAyyFqVHuVjlTTHqpOkbC0mxxN4syy0vLGVqOQuUUo7/EwZ3cG43gt06jE+YrFX1b7wBuTB2m04qeKeJU2rBUZSKdKlTIB1WASbjltqYbm84orCbm2pllZZJYanmbPNxJs07yOhvfFWol8b5iFiBPcnuDBthjXwXXNCnVSlUGpGaoGhYAvKidRXTc2n0xoBvBMipfmIBj5nCn6Lcnp23xa8SZvUNCyVWLCI6yWtJNo3i2IeGBFPl2IYamJmdSjljtBY/liLIqHd5E/dk/UAnAf4hyfEn0uoCqpW8KJNxux5jt3+mC9Nbddz/E4DKmmdoKNH0JH8Rg2aZM/5mH/9NiqixkmYZwsAWIqkQI9B8xA6jfF3KsfLLFTqNdmMAWY9QAZ2/LEGRMV+bq5JMgX1Ae88ov8A2bFGrEdYdv8A67jbYWv3wEO8QcV01KiadfOXUgdLkkkbi8+mIuF+OauXbVRp0l7ghjO3dt7biMX1eaz1FCtqR1axKhSpD6iB1F57X7YB/wDBVhTqNyZsCIHSVnb13wsrFfjTZjMVKzJBqkyF1HmI6R6/2cNuSpHQAFIEgatoLQBN7dMCOF8KBMIFGqmTPMLkERe/4TJ2wWy+WrgCakq0grAI5Z6gAmI/ucFMamsKwOrmAqXnm6GfQ82DXGayaNAYm4FwRHb6WwNp5YKQKdMgMykkBVgk9bzNz3OLPHKTeU+pIXzAFIQqCDBEz1nUPWJ64vpfZ68M1WbK0i0/DAnqASAfqIOCeAfhXNh6FIAyBSQG2zXtPppiI6YOY7zx5+XrMRZuuUps4GoqpMd4xu7gRPUgfngT4k4i1OmFpwWaQTIssXt67YrcEm0scXzb1UUs2pr9AI9o6TjKlBnWlqMqHsV1DmHtusR8VsUsuhqHV2jSOi33/wDPtgtmRrpoHby4eQwZbkfLdb/THH16L0DZXPLTBSCzs/wrEhdixmwANr424lkUKyQAxI5h329zeBPSemCXEw3nlgioG0tUAHMx2ubW2PU74o1qYmSZPc7/ACz7TAsIHpiqiB8oKlDySCKbJpNyHmSCDBiIAYXvecV8zmKFCmxqsA8SAI1EgKLL2gAT+uCR/v8AXA/jCBkNOL1CUXpGoG/tgKHh/EVzFSo9K3O5GpdI+82EBugUkxipnvO10aTFWRzqIRWUqu5ltXYHpir4dyZo6tKjUSIY7WGoggfu+vzelz/mMYNMKrqunUw1AiA0x0sNI7STiSt4V4eVqvXcrTo1JKl2IXSoBkk2vME74J1gFLcy6R8xYAEd5PpijluGw9FCGNOqoWopJKjToUCCYUHt3xqMtTquKNSGplakhiIJU2N+o74Q84hn0pLrKvU2skTzTBMmymDeDivmMxUYmlQIWqU1KWUMO0QdtvivHbG2WqoK9R3PKKbmYJiGqEWE9xitwKuv2qkfiPlEdYMN3N+vaMBD+Oo65ZSzM9Q3LkwZJ9NoFoFsKuQSzARsw9pA/phz4nT1ZSmY6e8A39JgYXaOU0E2MGdRmNxhTTg+UFXNUFeyGspbsEJDNJ7AAg9oOOlUPF1Dz/ONWki+aXhnJfy5N9KIxEqdiR2thNGRM8wsxWTFviF5Nzyk/l1xBR5V1X1tom3fcfQ6ev8AHDoxWfLlMyxBBUhiCh1DT8ogxHKBvfFjKcOGimVUl6ike5KGB6XxsUAqBpIGlSvQAw/p+HGmWqO6olEB6iSxWJGkSDqMwAZC7fML4D4E+XUFR6VRdLU1qCIuDJP1ucHkpW78zb3PxHE/FOIOmT8lgoKVmenrNJz5bCNLCNWr1uDJmegNeNZk/wDMf6AAfkFjFe1BfO8z/GZ1XPLbngRa0D+GN8trWTrOrlkFRG3N0Fu2B3EOGO9RyUWSTERe9v0xRagQB92T15bmLXgDvgRp4bnPLYXKqyVJVZiWQdBIPxRNumKGQqIwUakLKSYmD1t7zirwPzC7kWADElieURO30OJOIvlqdXQ6kHSrSAHALCSpEgiPc3mRhQ7wL/5FWbQiR0tv09euMTiIQ1gZB85rEzywdh0mD+YwK4TnyXFKkq6qpAJJAgQTYC0abwL2iBGDfGsvT8+r5gBUCi6ySJJQAybiIYHbAhLLV20+dA0zYd9IEzfvABxpxLOLUosVDAarhmJm6n+fTtgd9nRKdQoqgS0Cx+UtEj+eLL1C+VWT8iAQdgII/jgI34BzjhyiiUZpPcWMGfp9cP2OUeGs1orLYEiIkxET73vbDynFKkA39yAP97DHThenLnx7T8UzRFQJJI5TAHrhb4vVBdiGClNIs0Fif6WB/wA2LWczBeqGktAXUVMd9tsVM0h8ySNRgdhuoNh2Hv0xW6eMxVo0Sl9mMSD2HW+3TFrP0Er0adN1ujh/qJg7/wAe+K/mIDqdpqPAm172Hv8A+MXK7jylQrJ1TtIuDff2xmNVtxTOq1SRJMCQBJ69BOF3jGaekPMCroESWYifYbn8xgjX4FUzed/+TV8gAOwjSQJIKagBvFpkwSemCWc8JZZqoTy18tAHrO5Z2PVU1OSRPxNEcoj5hhzWflhIr+MQtMMabNqPKwJVP9QBLEW2Yb4ucM4j51BHZAratW+8EgGN7AdSd8MXi/ImpR1gAOOWkGAPlpvsbamgE/QdL86znF66AK5ZWMENr3F1OkKFA1GbEmDgsal078QrICiI6mFcqogECNxBtbv/ACxpQpkkWJ6k6TZdMfrGFzgGfVqDLFNagmGZuZrTyh9UmxBOk7DrjRy2Yekxo1Epl0LMWciDEGWbtflHriJt4bmF+5JgfeAGbbaX32jSGufbA7NU2asyqpZCaonSSCDt+Z/PFjgvDcyFzFXNU3FIfBoLPUcSNMINRFoaRBwKo8Pr1kjMUa1aWlfuXVVHc62pwPp1M4cGq1PMlKn3ulSUcEErYEmNyO+3rirwQGnXozc01IfTzBQImSk7Dt1ItvgvU/Z5UddKoEQxYImpoFon63J9+mLfCPBmZKPppErSeFWrXKebHzfd0yoB9SZvtE4MVsCM9mkSiKc/CtiVK6hEWDQdzgP5yKfh1sQCD5ikbFpEEgGxB1dxh34x4ANdtTmmrfKKdOFHuNV/e2BtH9nDNWIWsZjcKFFpO63AubD1nFi0nt4pYLApKR0LEk9P79icUqnHah6INrBB023n0/IYY63hHRTqPoUlMw2Xkmo661B6SpAJBAJkXAtvgtwnwIFQVzUAARX0pSSSTJN6moi2mIvJwrStROdrwAjMp+ZwoFxBktA2N8MGV8LaKBLrSqOwMlKiwpvuZgwRNpuMT5hxrU1AYUku2o/D1EJpjcXnpjR83TNPzqNSKIJBgAaIJlllZ1yVmZB9986VDOcApJSXVVph6bEu+ljrXcIEi0GRNpwvVgwYiT3HMbA9N8OWV4flTkaugUqjpTeX0jUW5oa9xO/0MYUeKUvvPoMKXcz4kbWQaaHSxA3HUj+H6jGZTj6oVLUZUhhZrzIvf3v3wMqr98R3qN/E4sJkSKtNDpaZIgzvaPcMpBxLRPiFfzj5iB6ZKS6zIZQRoNt+Ymx2gd8UeP01dkrKpTzdepSZgo2joBfSAT74u18+ora0HIkUwDF1FyDBupv167jESMqtTgFtBLCTvqM3EG0AWn64tWC3hvLkZ2lTHw0wetmOkQxHQmZB7YK+InK5imimGqUlIBiGKM6kdpgD9cUfDVBadVa4BJqbi2lQZECB2AwU8ZUQ1bLqHAqCnVEGYAaCskA/EQygGJ7jEvtDxSqTQ8tgF8tSupTIvDagwEAXiQD1xbq5fzlWnRKEE6QVFrRv16LeMCDmoUoBUYnTY6YG2xmN7b9Bi/8A+oJphtSipdgOkHY3AU2gEb+mAp8hkdFWGWCDAvt3JEWgyv64Y8tXQWLDc/qI/v3wrjibMzsVBGu2m0SpOkz1j2/XBJgVSWmEDHTuDoAJ+o2t2wzpm9pzmEEtsBc6rACdySbb7/TFipWQldToogAyYO0WIF/h26A3wpUuPV6lVhSyzsrtAIVmGn8OsjSDIuzTFxaLx8P8QvUeqKqlWQKPLAmwLatTdPrYxbfCMNhyOXdRTFUatywuT3HZRfa3XAepTDQypTJqHlWqh1SbxGsRboR9cVuJSDTRRo1G5FpsSd7dL7emIeELmPMBOrSYu5sAesQLb3kHAcOmSz9LK0ClNYYDUzaAqliLsQDsB8vWAJ64FN+0HJKuhWepp5jKwajm5YkwLQDFhMAWAwK4nkKmYT7hmZwkaUFtjIMEza3qYmML9FKFJUBoK9TTzs717mAT/hjQFAI6mOsGw1tZ+MONXxpls391S8zWeY6lgQAQeu98A87lA1CsCJ00jJ6hdbf7/TAzJ1KAqhqSqrMjiENZo9/NFj6jfpi5lc7dkqsRqWwMhXE35iI6zM++M31udRtkMv8AeZXLhddSmQwCXiVPN2ja/SRgz4i4bUyFGjU8tWpgEZhkK6pYQFAMcpOmTJP0x5wrxTRy1Wo5LEVGUakK2VVPykTp5dj1uN8FuJcRpZqifM1OjTAiBpO1h1sb74ZjN3XPeHftJrIumqHrEbN5rKTe0iCCYtIgnrOG3w143p5krSUtTbTBRn5tQnnUkaag2Gix3kRJAvxB4fyYWjRRaYrB1NUqDIpFOpiPiIJ98c7o5FmqeWJ1bADct0j1J7dSMKfQHCM/TdynnI1amxV11SQR6G+14vHcxOKWdo6atYHU3mEFPi3i4sYFwfpGOf8AB+OUsjVqV6+XevXLFTWDqFUxDBNQmT8zTJv6zfzv7SqNZlYUa6+US7DzF5lsNIja5BnsGHXCznboBfSgW8wBa5mNh3P97YDZriZoOKqp5nl6gwBssj4FMw1QmCTOlQCOuFil+1Ogf8ShWAiIVlMjsTqDN7SJ6zjOLftAoZhFpUqdVTqUKNKgexAY29Nj1wUyG3w4i18rUDg6K2cckGQYNQWnvq7Ys5TKUi9WgjAinR0lAwJUdAex98JXC8wFqUYqK1NiZIdv8QTEQwEa1MWG4GD+TppTzVE8ytnHqJUh78o5SCIJGskHVM9MXqswleIs1TWnURiS7C2kCNhBJjed/wCxjfwtVV8r5TAcjcwPVHMTv0YidunXBfinh+vrrJ9jFUauQvVA1ANAJ0sDsCd7zEWwu1uMJRrGj9no0QNVKuU1yDJVoZnYEA8wME2tjONaYuIcCQZE6QUqUlqqGG+nU7aT+IaTEH+N8JHG2+891GH4cXSrQqU5PnFGLJEXKASo3IPxA9jBvhH4tGpLf8tf54DFbMOUzBYRy1Cw6iQZ/jieuXy9ddSaXUAhD8pMQTveQCRiDieWZWZmUgMxIJG4k/mMb5fJlqasqszs7ggX5VWm0m3ckk40GZaqfNDbXna0dfYRODHDkXkL7gXXUTZdiVA/Qm4HtilTUoxYNoNipO5B67GALScE87lTRdpqSGo628qGBN1uR8IBgWmMDQpTZVfyiQrbWIULOoDmnSpnYiRMYizGSzFWsK/l1IfSyrVIBeAoJ5LKbdQBEe2BuZpNIQ05ZvLQ7RYajF+szfp74deC+GgzCqKop+XULU2IU61W5DKDyr8Jbre0YpBbnZRyoq12dNI+MkmQNJN4abaS3yiJvcXxfrZPynKVCoBhjqAWoEOkEAaivxajAJBiZG2KHC5Vsw1QzLNLqCRbUSRAMSLibYiz+erVC6uqlwEqNTCkA+Wpe/8A+vm0ibg9hgQjT4LUNNqqu6imyH7ym6KyGwKnRDRJJMSAOovjfPeIgXSjrFWi7AhhqF2tuZOkGLDeDO+LA4/mqmUAYs7eWz6m73CmxHSCpPVZ3MYpcFR0ovWzVLVSSpKJYqj6St1EseZkMXIgk40ATP5qtltFMV3NOQ2kMQsSZMCBcgn69cHuE5lNVIoWLVOQuDAhEBOsnYALJ9rYW+C8KFdiaxilTgMxbTBYsFiehZSD2wb8U8Keki1FqKFAgIJhhBBIKiCSpuT0GJPeJZULSqVXqisDmFSNMWnURFhBAMmwscQJ4cqNSOcZU8s1CrDVDAncwUNovEzGPTlq1NiTDIjLVLEalD6WUgBh0bVBO0qdsW+J+Lq1Sg5rVGKmqp0KAwgTY3lVlYFryemArvhV1Q1QtdaFlADgFixBkQrCCQe5PLYTgL4nSkGK0y2uawJBMeXUKsokC9y0j1wXz3AtH3wFQANSYEjSougJOxgi5mTOAHGqb+cXCaw8EMy1F1GL2AvsTb9cMCpwTKDVBAMS5+IHSo2Ft5M/ng1la7o1OUcvTaKchmExFxEN0sCB74o5SuKTqULqxakjcjqL1FL0zqLTYSPhnHTvELUqiGm082sFlJ5dNNqlxYTyj+mHBaSfE+dR85WWq/PTZ01hJPlgBkYhb6gWYTtEC2+Kue8SouUSkruHUBGlCJIJIJ1G0gjf8j1t06X/ALds9SZQ1aoy00qBdbUwAFUECAVIZzIuFExvivn6TpnXou/mMqDXUaCSXAXQpgCxYLv8p9IFDDxGszZatRaWqUKsM9uYBUqBpAFoKzb+OFjw74TrI9PNl1IWqrTB3VpibrJmPTBfhtRaKCnNSreGhuYnSqGOrrpAEzsAJN8EuH5AlaVBrAAAsxZSCQW2JmYIMEW1DtGLUF+IMm1TI1aALHTmGqASGCljq0MBs33hJP1i+EP/AIeyakIIYgqJBEjSG2Inth8yXBKwLrXcFGrszKTOpgFkyCDMRM9pwd8TeEQ5o11VR5cagpsZ3aNjyxaxgdcS8cYrZcoWnZWKz0kf+L4lySEVkGksdQ5RuT2v+vpjoWc8G+egDChSBYsdCspOqBaYkjmmentjn7Vg+YLQCDVJgmFI1SAT0EWJ7ThS5mqKg1nlZ1koKepVMwdS6gSVHY/nti1kvEVdUSprJbL6mpMwB0k3O9yJnfucX0orXziU2fWXBcjaJDNpC3AAUqAo3EbYrVOHszvSFWjSpjSF87kLDcMAqkmTIkYyXaMhXfz3IpEmqtIiodWnSFnSCFKjSSSL/Mccq4pk/Mz+dJZUWi9Us502BYkACxMwRF9464pcWZ6Qp+XXr1EdShZjUA8xbMEBM6RI6SMXKBoBy/mU3qsyOA5lF0p1MXJJJubm1rnDaJMXPBXDFTL1nqFlGoqBOwBgxeLnUfWBgBxmkmqmQT/hrvbvg/l+JaspUWkAGRgOZgCJPM0TBFzcncm9sBMzWAOmoF1KNNrCBbo0d8Zrcb1ssoq0G5oLKW0yTJatcAk3GgduuKHE8uppygdKa1CNL/ECyrDExuwX4RYaeox7UzLa2DElQSBAFuZo6b3In1wRz3FPNy3k6W8zzJLCArUhcBlN5VpINrE9MITZnMNUakTVcoyoDKAgtZY3MiJFyJkGBg/xCmtZCrU4ClwKlRz/AIiJBmDAkaQVI6zfClw6kgoVKLEJUqmmabspPwk6klZKzKGQDtFpnD34B4Z9qy9daztUQ1bSbmpoAbm+KNJUG3T3wyaLcK/E61EVqektUosiST8QVR5Z5RA1BQGA274vp4iNTKpQpoiutUDUTH3ekmZkEEnlIuO2IPF/C8jTVxk6rmpRYCohkrAMEqxFyGIkSd/TC/wvO+VUVtKvpIYqwENNoPQ8s+2DxerD5pqFarT1EosxBgayBB9eogyI6YbKPiajlKZSohqOKnPTfmamjKFJSoST+8YJ3I2vhDXRVqg16jIpaSwXUYmCAB1jY7Wi+LnE6FHzT9lqeYHKilq1LUQyZmRDLA+I9COuFUx0uM5emnIdCyVCJICqDIgHmIAIEnqJvio/FFqFV1vqUjmEKeUM14MEG94Ek9sap4eZ6y6LcogVYEtfnCkaiLGABFjeBjbhvDKS1HWQ5glwkg9QCNO/M1xNhuBMEI3Q4TUVmDoDRehWBcCVLVKj1AsRuqsRP71sDMh4WdmqrRatl1ChdJfVMztp5dDXtJNr7xg5UrGnlWqhWqOKa6RJIL6NJAUXs3MfX8sEfDPicZzLU3OkVVBWoF6FTYxNgVgj64fWdwv5PK5Zcu2TrOuYzeqQjOwZyzFiqnbYbnqTgHlHCu+XrKVWiplJALMGPxlSdUBjaYuSZjBPxiHpcTylWgtPWQAAADLaiDqUxfmte/cYSc/ny9epXWYZt2ueaTPQXhj2G18VUdI8O8TbOfbaQcuog0zOwdWEC+wZZE+p648494br5hVIhXUfi6RfvcEkzhd8FZqrQo5ypTIV9EBmiNQg6iNuUTvbDt4PzFepli2YcVT5jBKg0jUggX0231euL1Xos8R8OZqog8zyWZGVgwlW5TtMdsUfFXEeXK02qOWpVGlSSeRtJViYGprMpPqO+HXjXGGy7hfJLlkJQhgoZgQNPwmDzKRcAjCl4t4RUrujLoApyWBIF5BPQDoBJjB4Z228Eg1NQSmPJS8OA0PBB0ljIJXeAf1xR8Q5ipVzVVCYqWenedZUDUk6RzMoUgbSgFycXuB57yqdQFDqZpGlkIEKBeG7yfrgVxtGr1VlGQmpTCMCbc0EmLAwZHW2LTifgzstBGK6kKAq55lUkgMSPjE3EpYapN8MOa4jqoA6eVm5QXGn4T/hvsrbkSR17DAivXr0q1N0HLVYLUB+VwNReAIAanDW3YMDfBKhRIApW+/pM3ONS+Yo1zpJurLqFosfTEmn2kfN5gKL886x2uog7QSCQZmcFOIZ8rTU1qgVFsLE6ZsBygEk4V+JUCFKECntplwUIMryTzKvMLdJ6YjzHH0qvDU18ukrMUc/G2yp31FjAj1OwwI1DO01UMGJSoAi6Lhy1xaNyR/tgNxPgFGoGFQVNJJMqoFQMAFBY21AEkcwJE/XBzwzXyv2OiZXLCuaty10NNlIALWO2q8yGNjONc9pb7PWos3lV0ZTAkEqSCTeQSIJ9FNuo1mMy94Hf+jKuXo1M0ml3q6fLGlS6LBjmeFUEACQJFsJfHwfNhhqqgBahGwcGFVSPiIWFtv074cM14srvUFGFRaYhgNTQynQDE7G4gbRO+8NKitarTq6/Lr0mAJEHmB5WOo6SIgg9uhgwUzVfhvAWoplqtZHRzUOrXIMEShLMeS8QAQDHXFM+HGrZZs82YASo55OXVGoiTLBZgE+wJvjqHjTiL/8Nr1EZZVYYAagZIBjUPUHbHJvDmTrVHopT2QGRqsCZvAYSxUiBuY2O2GzBLopnuCfZKq+WGfVSNWNIYJTiEJ0iHadRJ2mDGAnlAz5gAYEghhce/rh+8FcL82tXTMUnUgIaTlSjgKzagDpWLsCYAmb4Z+NeGco9QM9CkzaQCSokxIE/QAYZx0Xnjij0IqPyn4z+pOLuUzzIW1AlWBURb4rEqNhEARhnyeSyOnbMPVMzyQszJFx36ydp9MSZzgeXbStLzVIuS7Lp36AXEmYv0xhvSbTylViPJVyESNWmLNIM+pnbfBfhHiHMZWmqKtQCXZARpWdnMxqa4IjYH1w18NyK00CGDEk2sZJPU4F1+E+bm3JU+VSUUqYUEBqpBJggGSC+3qDNsKqpxSKWVE5cJRZWKVFIIJdS1iRN9t+/fC7x3h32ZaO33lNKgaeYHSNaxsF1mR/HDCufL8HzmWqWqZaqhANiAzQQB6Nrt64r8XKV62W0iQ2SqaR3co4A9wbe+Eago8Hp1eHIFTVmi+svBIFO/KCJEkaSVjf2xS8O8HYZnQ6vqCgjy5JBJiLCxPQGD23w70fC9ZaADUhPlqtyoYGBYAzt674WOGcXajn+VQvMhIUyCNNSZK27THbAv8AB2v4Yq3qeVVrFVluYqVaZ0qhloANwvSd5IwLqTlagOjLIEsxp62ZVkSpZjIJ7QRtJww5utUqVWrGo5DQFQNyRcSQpE2I5ZvpB3wJ4vwI1Mu4q1G1BZViqgKRe8dJH64qp/VPgzKlJs2EDJRLKSGJqqakrLBm22HUXt1wU4E1LJcMFYadXla2IFzUbYHryswW+2nCJ4fyNaqlfyi2lUGsAgSpO1/ius22gHDn4bzVCrRNF3ValRaqsmokaY0rG4MQDq3tJwomVOMwn+GC7Kwao3xFjHMJ2gSB7nGZziI+zIocuWDB1f5CsBSpHoWgmRBNgRi/4z4UUq0dNOms0wpVXWNQ3ZtMKsyCCT0MxiDJ8FyrnMjzifKSaZ//ACEDmIgGwNxEkiLRfEl/w5mdKLTNFqxqnWaaiSywC2+y6L9ZwzZPjNGjmAKIZctUUFVAMgFJEAX1TPrM3wscPrCl5VVag8wIFdGUHSAoG03iO4/jizmMy+YzSpSKq5CEmOVGUXIAkkwdh3PrgOHHPtRqs1XMVPLXLkNTVgBzkGFYETJESB6GYGLnB+ICsChOqNjPT3G4gz64QOM8XZ3Ar0uWkV8xASCzkMAUaxCxqMHoBJkYN+GqzkL5HlLVAXRTOr/CcGHc3LfhA6Egk7YWcNVSgJI8l4HXy1APSxm+F/juQc6BSpCBUUtMAabztPfra2NavieuoqIygVNclPOYqDYxK0Phi+kPMTe2LXG80IQhEdzpClgyy5gTLLA5r9TA74qoB08yKgNVQyiqC9MMecMuXrL7HYH8vTHlDM06tTKVKbyigoToIHmaGDDqF5ZIn1AxUr+dAd6CL5TVVNPUwDawy6hJEJBZZDGLmIxfzo+yZf5EUJKBJg61NjqN+aGEfhwEotxarVo63patMLrDm1gZ07nm0nsCYttgbXz5fmZQWLfFtpO9wBBkW6RjbK5indWLhAjARtMHSCOxbftiNOLt5bUmhlaolQn5tSgix9mOFGHI+O3o0Ey5o0alAMSyFRDzO9iQdiCL8oxJkvHDmkaXljy6WtkRbMNZM88kkwSBb3wDzVY0qY8tlZXJh/mDU2lTB+BgCB1649yLLWeoebURIVQDIEAiO4p9gTY4V9mXP+L8qyclAGsjkyLh9QnzNUBtSmBBW+4wG4jxxmqJW0GnWJvyhVan8vTmNjeMMXD+OUVb7N9n+zVBBVS5I5iPjZ+ZZMNa3Tphh4lkhXR6GY8xIAuugqOwDQZW0AfFttfAgap4gWpR0VaNTVnaRBZSzEqrQNAJ0yNO4F7d8Bc34demaJGXqhVdCX5WUrIOo6OZGHYzHQ7Y6R4hyjKgzcqcslNQaaiGp0zEvTb8QMcsQQoG+N8u6Mo5lNuUwBKx072v9cXg1D4WQ1alXyqjC4ZnYOW5ibKalo3sQenYYO5/LVQw+9DW3anfc25SB+mM8PZTSajH5isegE/nc4t8SHMP8v8AM46cZ05cr2ReG5BHaNZQMdistrFwQZEraSTfYYKZ/IJTJVQXcgNrJAHWYgEwb2JO2EzjnGTRBFKuVqqy8ukSB16fXBvwZxOo1NsxVDVzr+b1C3sDAB6AdbY5R2om3LeB+c/ywxcGzSrQuI03a03N526zOA+bomdTKFL3hen53HqDgRnM1UW6VqiCCIF5UQSLghfcdz3w7jNnyLP7UeGeXmvtCf4eYWSYsKi2aekmze+rGvAfEi0KNGmtLXWZSab6R8JZjpDbhVcODHWffBfxXmFfKaVqEtTCVKlOowJcqdRt05THqBGFDh/GQ1R/NCLTrmG0IB5Ym2kCOUHdevvivZhsz3jbNGny1KlPdS1NQyyLNDaSTBntfrgDwriCqFckjVXBaoyXulWGvOoifUAk49y2XqpS0FRCtEwDPPPrN/0x6/CmIpUGbSq1BJF2VVBYxA6aiB9MZ1rFzN8YRiqq2YYkxysEBLRBJIt3FupvacWqVDMZnzElKHkwdJqVGYzcEkNEGdzM4HvlqYzCURSZ1ZVVzDF7kiRygjadpIEiNsPFHwMUfzaVQPqAUqLCRYMTJMxYjphkFshByTeQHVRUWqw0/dxFieXQLGJ1SYPKRMSMVKT6Wp1URWrO3KaVwxg0wANxPUEXIA6zhlo8HrKwZ5ZmOmoEAM82oEA3EN8UR7TM0fCPB6tPOrVNEqtAszalYW25QRdhIgDsZjEaXcpw7Na9Pks3lA1XhflW7T69I36QcMPh7xGmV0ZjyKTFgy0wrAOCSPMYlrfT3HXHSeDU0otUqlv8dtcH9bnc7E424h4UyNd9VWhTdnvqiJ9eWPS/qMakYvL9uN0eNGjXdaMMXlfNvqKtEFR0+Yx11e2G7wlSAos1ZJpNmiIYQ+vSFDTYgjaRG/rhW4nwJ8txCrSVQURw2upGkUnI0lun7vuOmDviTjSVMlUSlrU06lN9cxqIJBKxuBy39sZa9BvHmX8rMBVM09I8u4JCiTp3kqNVifUDEnD6VPyKuZFSotWmUWlEhXFMLqUEEagSALXW0Xxp4Kyn2zM1BXV6zeUSCdTEMu0mDbsCQDGGfxbwtKWRYIrrToqlNVcEc7sHZxPWxHa9ojCNDuJ8Rpjh6MTrzWaQh2JNkk6oBMAaStIQBYEC2Lng3xhrWrlszLolMsp+YKpAKz6AhgdwFPbCFBtJ2Fgenb9TOCvhDUuaQqCTorCBufunsPW2LTnR/wDEfBEXKfagNVVST5hA16WYynLYACwK7adzN0vhOQOdb7PJpCmTUGmJOwI/XDV4m46a3DUWiNEprdGB1LSU7C2mTpP0Hvih+zjhjGrUrm66NKnuSRNull/XFe6JsgZxLwANPKeaIBcAD0+FRgFmPAtZbgz+v8MdoejOAPFaNSlz0qdSt3pgooHrJXV9JxZil1yg+Gq1MjXTkG1jMesRq/TBSr4OJKGmwBFyTMHsfp6Y6Rkk8xAzUmptfkeJH5d8a1coBtb+/bB2dhD469Y5bycwilpXy6u69JAaJUkCIaAe20BOG08xTblLJF7cwi5kgNBBv3m+OmZimYIPMp3EDb2NjhM4zlkQVFpgCQ0KDYQENhFpljHoe5xF0LxCr53hgp5MBtJQOmoBoXdYn4tQB0k3wu+EjU8tkqkhaZJhiQyQDG6woENAPY+mFrwrxGrRqmpReKhWG6hh+8Dv3BNxizxDiv2ogVcwaFZV0tMilUAJIJ0/C0nqDGG3RJjofhzigR6jCqrUYXSoksG9Z+LdYKmDqP4cGM5xLUQSEW2zOJ/SR+uOV+HMz5QNN6i6QeUhwVIt8J9+nrg0c8gJU1BKkggssgzt6YvlgvCUFqcHetFSo0gEhRJLFQ2wAFsH6HFlyGWFNWCBnMMQxkxey3FvoMT0CsTb8/8AzgL40oh6VIDfzlUAfvSMZavY3wnxA2YpVapfzPLaw06bBZ63ve5jbAnLcRYU0Jcf9SsRqWRI0XmI5TAIgyL498L5AjL5pQwVlqOg1+igA7es4kyXBXClTUQBrzcgGZDfTb/bFVAPxBQrVQ9VTyJTbXq+IgGNUixLNIjoB+alTpyMdG494bf7PqSrSCErSubNEuWDd5jbcThPTgLzAekfZv6YfF6b/BvETWQ0dBmlBZ5kGREDtJBb8+2JqgWCDM1HY27M+gTAuuwO1yuM8AjTkqrAkHWSfogjf6434jkXVQdRCsLAWKrYXuOxPsT9CqIeGEK48tQKoQszqpAVSAV1azJtCkGYKHucE/Dfier50KPMRnC2EBujEQTENMH0wKAy+XY1aFdqmjTrKFQrGxCreTv8RgCe+K3FOLPmajGmGptb7umkzLFXnQDzAaTaYte8YRcop4n4h5ebq1kV6ifFZxoDaRMqL2eCwnrOKtHxbXzJVZZ0qU2qMkxpJdk5XiRpsAPr0wKr8PrAVWKmRRYTKsJGkBARcctjquTcxti14QUQzXEHSARFixbb3bFpwcpZ8UwtNaWZzHSCVUG5AA1LqaO8D3ONcr4rfLgaqbACqEhyQfLgXXVdiIuoncbwDgZx/iFRKtPySBIYGQCDcfXc98b1krZqqGrDWlBdThRca4FwDqbYG20euLVglx7w+2ezLZpdLZVUUMfME1IGrkEQI1CzRtvOAniXhj5GmKYRfs+ZnSpYlr6SQWAENcG0gR6Y6FwzLZcUUylXRzzU8tjeGaQYmfpgD4vy4HC1pujBqb+Xe+ogkahPysBqEWFx0xqz7Yl7wR8K8GXLVWWiNFNqYd2gRqBgLczYFrk9DgF+0T7RVanSqMEy7tZ1bUrMtp0kAobwRqIO/Q4VszxxlpEpUqq/LDFiTvGiCOSBdT0jpvgkcsy5Nc4GYuTLiR8MsC3+ZbTq6N3wb1jXx72lviGU8qoE1auUESIMdiJMG0i+Dn7P6WrOJIkilVYKLEnSRA99RwK4nwdlpU82TK1jGnqAZKkehAjuIwd/Z+jVc4cxyItJdJUAgnWpUEC9rGcEN8Q8fzzHKs1L/mUybiGFJBpPp3HbmOGPwNlDRrZrLi602pFT1IZCZPSYjbATh3DdX/ti8MwqU5iSADJA9yv69dsOvh7hr0WqVKmnVUWmLX+AEXMQbR0798PFnkMOk4rvl8XdXbHhONuehr5XqN8CHZ1MVkkH4XpKzL/1dQfphgzedp01moyoO7GB+uIaGZp1BqRgw9PUSPa18FjUtBa9CLjb2I/lbHPPGWUbXJ3mx2MHr7QAMdcq0cAePcASuIYXgwRuJ/QiYsfT3xmxqVy/h1U6hAso32j3j3P54zOhTVbUTM7ja4nfF6twupQreUnMxIAYCN9vqMH834KpsOWVbv3PqJvjLZPoZypTIKttIHWJF7GQJ74s5bMiCSDJJJgmJOC2Y8IOqltYYDoBBjr16Y2yvhhXXUHYD18uf+7EjXRf0O+KXGMq9U0QostVXY9gvYdScZjMQUOJZCoq1yik+a1MwvxDTY/Q22nASnk6rKAKdT1+7IHTqY9cZjMK0a4/wp24VlaYNNfKZ3qK7qpkzEatzc2GEirkXpNpdSNiIuCD1BFiD3GMxmEQ3+FsyBl3TSdbVFB/ymYN5iLi3dcScVzoquHNN4Cqvuo1TMHTBIO/QGRjMZjLSDJ1Q1NStJStGxBMltUXGohZO5jaOm2LdXjUgK1OVCgldRIJ5T8KaFJ06pkbqIkHHuMwasRHMhaNXQCqqggQCrFisxG5Hb97FvLZ0eWCVKy8VC1traQAJneZ2E4zGYkr54vVCVKAHK2kKV2nex6HcYMfs34iwq5pqohm8sTERGsRjMZh4+jl4FeP+Juc6ldOUqgCEbhkJM7dzgNV4xUzIJzFVwFUSRJLMzACRMbSOwxmMwoGqh2GhZgmQDuT6z6Y7VwDgNBaVJWX4Ka/E45mYSxYA7zbGYzDxY5+FL9o9IZbLUsqqh11vUp1Oq8+rQYtYMbnf6HATwNnQr17MSUVhpEmA1wAN/iB+hxmMw308fBDgBqNng7K8eY7AspELBtJ99sdEp5gd7/TGYzFBySJUHQj88Sisvf9cZjMaYCvEeRp1URnhhSaYJsQw07CbixBgxGBHh3Iijm6jIzNSqgg6jIDIZT2hQyz6xjMZjN9anhsKjuP9X/nGhpKeq+04zGY2wVeKeEg1R6iMvOQSGNwR1Uif1GCuRyJAh21HuSv9BjMZjPxjfyq23C0Jm35jFfNcIpyLLt+7648xmHIztf/2Q=="/>
          <p:cNvSpPr>
            <a:spLocks noChangeAspect="1" noChangeArrowheads="1"/>
          </p:cNvSpPr>
          <p:nvPr/>
        </p:nvSpPr>
        <p:spPr bwMode="auto">
          <a:xfrm>
            <a:off x="63500" y="-9271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8" name="Picture 4" descr="http://www.photosofoldamerica.com/webart/large/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553101" cy="3619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13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Immigrants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From Northern and Western Europe	</a:t>
            </a:r>
          </a:p>
          <a:p>
            <a:r>
              <a:rPr lang="en-US" dirty="0" smtClean="0"/>
              <a:t>Many were:</a:t>
            </a:r>
          </a:p>
          <a:p>
            <a:pPr lvl="1"/>
            <a:r>
              <a:rPr lang="en-US" dirty="0" smtClean="0"/>
              <a:t>Protestant </a:t>
            </a:r>
          </a:p>
          <a:p>
            <a:pPr lvl="1"/>
            <a:r>
              <a:rPr lang="en-US" dirty="0" smtClean="0"/>
              <a:t>knew English </a:t>
            </a:r>
          </a:p>
          <a:p>
            <a:pPr lvl="1"/>
            <a:r>
              <a:rPr lang="en-US" dirty="0" smtClean="0"/>
              <a:t>Skilled laborers </a:t>
            </a:r>
          </a:p>
          <a:p>
            <a:pPr lvl="1"/>
            <a:r>
              <a:rPr lang="en-US" dirty="0" smtClean="0"/>
              <a:t>&amp; therefore treated better than the new immigrant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 Immigrants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From Eastern and Southern Europe</a:t>
            </a:r>
          </a:p>
          <a:p>
            <a:r>
              <a:rPr lang="en-US" dirty="0" smtClean="0"/>
              <a:t>Many were:</a:t>
            </a:r>
          </a:p>
          <a:p>
            <a:pPr lvl="1"/>
            <a:r>
              <a:rPr lang="en-US" dirty="0" smtClean="0"/>
              <a:t>Catholic</a:t>
            </a:r>
          </a:p>
          <a:p>
            <a:pPr lvl="1"/>
            <a:r>
              <a:rPr lang="en-US" dirty="0" smtClean="0"/>
              <a:t>Did not know English</a:t>
            </a:r>
          </a:p>
          <a:p>
            <a:pPr lvl="1"/>
            <a:r>
              <a:rPr lang="en-US" dirty="0" smtClean="0"/>
              <a:t>Unskilled laborers</a:t>
            </a:r>
          </a:p>
          <a:p>
            <a:pPr lvl="1"/>
            <a:r>
              <a:rPr lang="en-US" dirty="0" smtClean="0"/>
              <a:t>Treated the worst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Chinese Exclusion Act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United States federal law signed by President Chester A. Arthur on May 6, 1882.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was one of the most significant restrictions on free immigration in US history, prohibiting all immigration of </a:t>
            </a:r>
            <a:r>
              <a:rPr lang="en-US" b="1" dirty="0" smtClean="0"/>
              <a:t>Chinese</a:t>
            </a:r>
            <a:r>
              <a:rPr lang="en-US" dirty="0" smtClean="0"/>
              <a:t> laborers.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Gentleman's Agreement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 smtClean="0"/>
              <a:t>informal agreement between America and Japan, enacted via unilateral action by President Roosevelt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Japan would limit emigration to the US if the US (mainly in CA) would stop segregating Japanese students.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Native-born Americans formed anti-immigrant groups</a:t>
            </a:r>
          </a:p>
          <a:p>
            <a:endParaRPr lang="en-US" dirty="0"/>
          </a:p>
          <a:p>
            <a:r>
              <a:rPr lang="en-US" dirty="0" smtClean="0"/>
              <a:t>Only opposed Italian, Greek, Jewish, Polish, and Asian immigrants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51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Nativism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 was scarce out west after railroads went bankrupt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1882 Congress passed Chinese Exclusion Act, which restricted immigration until 1943</a:t>
            </a:r>
          </a:p>
        </p:txBody>
      </p:sp>
    </p:spTree>
    <p:extLst>
      <p:ext uri="{BB962C8B-B14F-4D97-AF65-F5344CB8AC3E}">
        <p14:creationId xmlns:p14="http://schemas.microsoft.com/office/powerpoint/2010/main" xmlns="" val="6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Immigrants and the Political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Machines helped with jobs, housing, and citizenship in exchange for votes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700587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45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Hypocrisy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1886 the Statue of Liberty was assembled in NYC harbor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“Give me your tired, your poor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Your huddled masses yearning to breathe free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The wretched refuse of your teeming shore”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9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Reforming Society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Jacob Riis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Mass Migration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 1900, 4 in 10 Americans lived in cities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US had 3 cities with over 1 million people (NYC 3.5 million)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5" y="1828800"/>
            <a:ext cx="4276629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3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Cities Reach Skyward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Skyscrapers became possible due to steel and the electric elevator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1" y="2667000"/>
            <a:ext cx="312438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67026"/>
            <a:ext cx="48768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60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 trolleys  and subways brought workers from suburbs to cities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523311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99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4863" y="3487270"/>
            <a:ext cx="5109137" cy="355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82" y="31375"/>
            <a:ext cx="4433320" cy="345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16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Macy’s (NYC) &amp; Marshall Fields (Chicago)</a:t>
            </a:r>
          </a:p>
          <a:p>
            <a:endParaRPr lang="en-US" dirty="0"/>
          </a:p>
          <a:p>
            <a:r>
              <a:rPr lang="en-US" dirty="0" smtClean="0"/>
              <a:t>Mail order catalogs (Sears &amp; Roebucks)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6070"/>
            <a:ext cx="3677581" cy="479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32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City Living Side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Most buildings had no indoor plumbing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 trash pick-up service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 water treatment facility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059" y="1905000"/>
            <a:ext cx="4318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13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Tenement Housing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Several poor families would be crammed onto each floor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Harbored insects and disease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4" y="1905000"/>
            <a:ext cx="4546146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34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6381</TotalTime>
  <Words>453</Words>
  <Application>Microsoft Office PowerPoint</Application>
  <PresentationFormat>On-screen Show (4:3)</PresentationFormat>
  <Paragraphs>92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Daily Opener </vt:lpstr>
      <vt:lpstr>America Moves to the City</vt:lpstr>
      <vt:lpstr>Mass Migration</vt:lpstr>
      <vt:lpstr>Cities Reach Skyward</vt:lpstr>
      <vt:lpstr>Mass Transit</vt:lpstr>
      <vt:lpstr>Slide 6</vt:lpstr>
      <vt:lpstr>Department Stores</vt:lpstr>
      <vt:lpstr>City Living Side Effects</vt:lpstr>
      <vt:lpstr>Tenement Housing</vt:lpstr>
      <vt:lpstr>Immigration</vt:lpstr>
      <vt:lpstr>Europeans</vt:lpstr>
      <vt:lpstr>Journey to America</vt:lpstr>
      <vt:lpstr>Ellis Island</vt:lpstr>
      <vt:lpstr>Slide 14</vt:lpstr>
      <vt:lpstr>Slide 15</vt:lpstr>
      <vt:lpstr>Slide 16</vt:lpstr>
      <vt:lpstr>Angel Island</vt:lpstr>
      <vt:lpstr>Slide 18</vt:lpstr>
      <vt:lpstr>Slide 19</vt:lpstr>
      <vt:lpstr>Slide 20</vt:lpstr>
      <vt:lpstr>Immigrant Hardships</vt:lpstr>
      <vt:lpstr>Slide 22</vt:lpstr>
      <vt:lpstr>Immigration </vt:lpstr>
      <vt:lpstr>Slide 24</vt:lpstr>
      <vt:lpstr>Nativism</vt:lpstr>
      <vt:lpstr>Nativism</vt:lpstr>
      <vt:lpstr>Immigrants and the Political Machine</vt:lpstr>
      <vt:lpstr>Hypocrisy</vt:lpstr>
      <vt:lpstr>Reforming Society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Moves to the City</dc:title>
  <dc:creator>Greg</dc:creator>
  <cp:lastModifiedBy>shsteacher</cp:lastModifiedBy>
  <cp:revision>486</cp:revision>
  <dcterms:created xsi:type="dcterms:W3CDTF">2012-12-27T15:33:18Z</dcterms:created>
  <dcterms:modified xsi:type="dcterms:W3CDTF">2016-09-15T13:16:04Z</dcterms:modified>
</cp:coreProperties>
</file>